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3"/>
  </p:notesMasterIdLst>
  <p:sldIdLst>
    <p:sldId id="593" r:id="rId2"/>
    <p:sldId id="485" r:id="rId3"/>
    <p:sldId id="566" r:id="rId4"/>
    <p:sldId id="501" r:id="rId5"/>
    <p:sldId id="590" r:id="rId6"/>
    <p:sldId id="594" r:id="rId7"/>
    <p:sldId id="591" r:id="rId8"/>
    <p:sldId id="589" r:id="rId9"/>
    <p:sldId id="503" r:id="rId10"/>
    <p:sldId id="588" r:id="rId11"/>
    <p:sldId id="552" r:id="rId12"/>
    <p:sldId id="592" r:id="rId13"/>
    <p:sldId id="504" r:id="rId14"/>
    <p:sldId id="550" r:id="rId15"/>
    <p:sldId id="551" r:id="rId16"/>
    <p:sldId id="554" r:id="rId17"/>
    <p:sldId id="555" r:id="rId18"/>
    <p:sldId id="556" r:id="rId19"/>
    <p:sldId id="557" r:id="rId20"/>
    <p:sldId id="558" r:id="rId21"/>
    <p:sldId id="559" r:id="rId22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Lott" initials="CL" lastIdx="3" clrIdx="0">
    <p:extLst>
      <p:ext uri="{19B8F6BF-5375-455C-9EA6-DF929625EA0E}">
        <p15:presenceInfo xmlns:p15="http://schemas.microsoft.com/office/powerpoint/2012/main" userId="9b7eb6e1897564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5912"/>
    <a:srgbClr val="C0C0C0"/>
    <a:srgbClr val="00446B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2" autoAdjust="0"/>
    <p:restoredTop sz="87068" autoAdjust="0"/>
  </p:normalViewPr>
  <p:slideViewPr>
    <p:cSldViewPr snapToGrid="0" snapToObjects="1">
      <p:cViewPr varScale="1">
        <p:scale>
          <a:sx n="129" d="100"/>
          <a:sy n="129" d="100"/>
        </p:scale>
        <p:origin x="88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1E551-0278-44A5-AE55-C8649961E05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C973D9-E0D7-4FDC-A87E-013E11A36AC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Apply to participate on stakeholder committee by May 11, 2018 – application available on esjgroundwater.org </a:t>
          </a:r>
        </a:p>
      </dgm:t>
    </dgm:pt>
    <dgm:pt modelId="{2FD9CF66-BD0D-4E6D-B23A-05CB4F194C4F}" type="parTrans" cxnId="{20E6DFB4-4CF0-4772-A4A2-0999F4918EE7}">
      <dgm:prSet/>
      <dgm:spPr/>
      <dgm:t>
        <a:bodyPr/>
        <a:lstStyle/>
        <a:p>
          <a:endParaRPr lang="en-US" sz="2800"/>
        </a:p>
      </dgm:t>
    </dgm:pt>
    <dgm:pt modelId="{C5617A43-21D8-496C-B91E-6D58CBF7AD5B}" type="sibTrans" cxnId="{20E6DFB4-4CF0-4772-A4A2-0999F4918EE7}">
      <dgm:prSet/>
      <dgm:spPr>
        <a:ln>
          <a:noFill/>
        </a:ln>
      </dgm:spPr>
      <dgm:t>
        <a:bodyPr/>
        <a:lstStyle/>
        <a:p>
          <a:endParaRPr lang="en-US" sz="2800"/>
        </a:p>
      </dgm:t>
    </dgm:pt>
    <dgm:pt modelId="{36F6008B-03E0-4080-A811-580DE365E77F}">
      <dgm:prSet custT="1"/>
      <dgm:spPr/>
      <dgm:t>
        <a:bodyPr/>
        <a:lstStyle/>
        <a:p>
          <a:r>
            <a:rPr lang="en-US" sz="1800" dirty="0"/>
            <a:t>Attend first stakeholder committee meeting as an observer (anticipated May/June 2018)</a:t>
          </a:r>
        </a:p>
      </dgm:t>
    </dgm:pt>
    <dgm:pt modelId="{95A705DE-16F4-4289-A152-7CE6092D43E8}" type="parTrans" cxnId="{8D0E1B49-FADF-4E0C-90CE-1201B9A71B6B}">
      <dgm:prSet/>
      <dgm:spPr/>
      <dgm:t>
        <a:bodyPr/>
        <a:lstStyle/>
        <a:p>
          <a:endParaRPr lang="en-US" sz="2800"/>
        </a:p>
      </dgm:t>
    </dgm:pt>
    <dgm:pt modelId="{33559991-1C9A-4DAC-A4FA-49E5205A2B3F}" type="sibTrans" cxnId="{8D0E1B49-FADF-4E0C-90CE-1201B9A71B6B}">
      <dgm:prSet/>
      <dgm:spPr/>
      <dgm:t>
        <a:bodyPr/>
        <a:lstStyle/>
        <a:p>
          <a:endParaRPr lang="en-US" sz="2800"/>
        </a:p>
      </dgm:t>
    </dgm:pt>
    <dgm:pt modelId="{843001FB-B510-4B92-B654-60DEFD693A1C}">
      <dgm:prSet custT="1"/>
      <dgm:spPr/>
      <dgm:t>
        <a:bodyPr/>
        <a:lstStyle/>
        <a:p>
          <a:r>
            <a:rPr lang="en-US" sz="1800" dirty="0"/>
            <a:t>Plan to participate in first public meeting (anticipated June/July 2018)</a:t>
          </a:r>
        </a:p>
      </dgm:t>
    </dgm:pt>
    <dgm:pt modelId="{A6288E9D-D327-4965-B714-2D4D9308B901}" type="parTrans" cxnId="{A38A4D4A-ADA9-412C-9916-12B3D7B4B4CD}">
      <dgm:prSet/>
      <dgm:spPr/>
      <dgm:t>
        <a:bodyPr/>
        <a:lstStyle/>
        <a:p>
          <a:endParaRPr lang="en-US" sz="2800"/>
        </a:p>
      </dgm:t>
    </dgm:pt>
    <dgm:pt modelId="{8CD402E2-44C9-40A9-8B26-FDB41CFA3309}" type="sibTrans" cxnId="{A38A4D4A-ADA9-412C-9916-12B3D7B4B4CD}">
      <dgm:prSet/>
      <dgm:spPr>
        <a:ln>
          <a:noFill/>
        </a:ln>
      </dgm:spPr>
      <dgm:t>
        <a:bodyPr/>
        <a:lstStyle/>
        <a:p>
          <a:endParaRPr lang="en-US" sz="2800"/>
        </a:p>
      </dgm:t>
    </dgm:pt>
    <dgm:pt modelId="{47E150C3-859F-4A7B-B3B3-B70AD6978042}">
      <dgm:prSet custT="1"/>
      <dgm:spPr/>
      <dgm:t>
        <a:bodyPr/>
        <a:lstStyle/>
        <a:p>
          <a:r>
            <a:rPr lang="en-US" sz="1800" dirty="0"/>
            <a:t>Attend ESJ GWA Board meetings</a:t>
          </a:r>
        </a:p>
      </dgm:t>
    </dgm:pt>
    <dgm:pt modelId="{C1012AA3-8DF0-4C23-9D85-5FF9D0528D9A}" type="parTrans" cxnId="{73606327-8344-44B0-A2F6-2885036ADAE3}">
      <dgm:prSet/>
      <dgm:spPr/>
      <dgm:t>
        <a:bodyPr/>
        <a:lstStyle/>
        <a:p>
          <a:endParaRPr lang="en-US" sz="2800"/>
        </a:p>
      </dgm:t>
    </dgm:pt>
    <dgm:pt modelId="{80008155-398F-429A-9D9F-55B6ED926212}" type="sibTrans" cxnId="{73606327-8344-44B0-A2F6-2885036ADAE3}">
      <dgm:prSet/>
      <dgm:spPr>
        <a:ln>
          <a:noFill/>
        </a:ln>
      </dgm:spPr>
      <dgm:t>
        <a:bodyPr/>
        <a:lstStyle/>
        <a:p>
          <a:endParaRPr lang="en-US" sz="2800"/>
        </a:p>
      </dgm:t>
    </dgm:pt>
    <dgm:pt modelId="{932E3214-8456-43D4-8DCC-AAF8DA943EF6}" type="pres">
      <dgm:prSet presAssocID="{0801E551-0278-44A5-AE55-C8649961E0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BD2FEF-9BC4-47E9-A20F-60715B136485}" type="pres">
      <dgm:prSet presAssocID="{DFC973D9-E0D7-4FDC-A87E-013E11A36AC0}" presName="node" presStyleLbl="node1" presStyleIdx="0" presStyleCnt="4" custScaleX="227316" custScaleY="206078" custRadScaleRad="128747" custRadScaleInc="-181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9AA37-EF02-48C1-AD59-700D78C53DBC}" type="pres">
      <dgm:prSet presAssocID="{DFC973D9-E0D7-4FDC-A87E-013E11A36AC0}" presName="spNode" presStyleCnt="0"/>
      <dgm:spPr/>
    </dgm:pt>
    <dgm:pt modelId="{A0652D5E-F140-4513-A365-E5406EFB0DE7}" type="pres">
      <dgm:prSet presAssocID="{C5617A43-21D8-496C-B91E-6D58CBF7AD5B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0C53F0C-7EE7-4C1D-86D2-69E0BB69FAB0}" type="pres">
      <dgm:prSet presAssocID="{36F6008B-03E0-4080-A811-580DE365E77F}" presName="node" presStyleLbl="node1" presStyleIdx="1" presStyleCnt="4" custScaleX="220162" custScaleY="207291" custRadScaleRad="128728" custRadScaleInc="-81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572B0-C58E-42D0-AD51-966B60B02B11}" type="pres">
      <dgm:prSet presAssocID="{36F6008B-03E0-4080-A811-580DE365E77F}" presName="spNode" presStyleCnt="0"/>
      <dgm:spPr/>
    </dgm:pt>
    <dgm:pt modelId="{E8E767A7-CDD5-410C-8A61-E5636E3E7D59}" type="pres">
      <dgm:prSet presAssocID="{33559991-1C9A-4DAC-A4FA-49E5205A2B3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A19F3F0F-D48A-4058-901A-461BBC979F98}" type="pres">
      <dgm:prSet presAssocID="{843001FB-B510-4B92-B654-60DEFD693A1C}" presName="node" presStyleLbl="node1" presStyleIdx="2" presStyleCnt="4" custScaleX="167010" custScaleY="209022" custRadScaleRad="85586" custRadScaleInc="151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2C807-1760-4F14-931F-435568454D38}" type="pres">
      <dgm:prSet presAssocID="{843001FB-B510-4B92-B654-60DEFD693A1C}" presName="spNode" presStyleCnt="0"/>
      <dgm:spPr/>
    </dgm:pt>
    <dgm:pt modelId="{7D2F4E32-24C8-4D2A-BFB3-94748161CFF2}" type="pres">
      <dgm:prSet presAssocID="{8CD402E2-44C9-40A9-8B26-FDB41CFA330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AEAF5E99-E19F-4531-8909-865E982A8A87}" type="pres">
      <dgm:prSet presAssocID="{47E150C3-859F-4A7B-B3B3-B70AD6978042}" presName="node" presStyleLbl="node1" presStyleIdx="3" presStyleCnt="4" custScaleX="200920" custScaleY="174430" custRadScaleRad="139839" custRadScaleInc="-496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804CE-E3FA-4602-AEF8-8074FFC1B3B3}" type="pres">
      <dgm:prSet presAssocID="{47E150C3-859F-4A7B-B3B3-B70AD6978042}" presName="spNode" presStyleCnt="0"/>
      <dgm:spPr/>
    </dgm:pt>
    <dgm:pt modelId="{78BFCBA4-7C33-410F-BECF-6F79CB999FE9}" type="pres">
      <dgm:prSet presAssocID="{80008155-398F-429A-9D9F-55B6ED926212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F64F989A-12F9-4105-86DB-5AA18B16D3D7}" type="presOf" srcId="{843001FB-B510-4B92-B654-60DEFD693A1C}" destId="{A19F3F0F-D48A-4058-901A-461BBC979F98}" srcOrd="0" destOrd="0" presId="urn:microsoft.com/office/officeart/2005/8/layout/cycle6"/>
    <dgm:cxn modelId="{E7214D47-7344-411B-B7F9-04519EBC6EB6}" type="presOf" srcId="{36F6008B-03E0-4080-A811-580DE365E77F}" destId="{C0C53F0C-7EE7-4C1D-86D2-69E0BB69FAB0}" srcOrd="0" destOrd="0" presId="urn:microsoft.com/office/officeart/2005/8/layout/cycle6"/>
    <dgm:cxn modelId="{B0938743-1BE3-4269-ACAC-C6759ED69ADA}" type="presOf" srcId="{DFC973D9-E0D7-4FDC-A87E-013E11A36AC0}" destId="{0CBD2FEF-9BC4-47E9-A20F-60715B136485}" srcOrd="0" destOrd="0" presId="urn:microsoft.com/office/officeart/2005/8/layout/cycle6"/>
    <dgm:cxn modelId="{20E6DFB4-4CF0-4772-A4A2-0999F4918EE7}" srcId="{0801E551-0278-44A5-AE55-C8649961E057}" destId="{DFC973D9-E0D7-4FDC-A87E-013E11A36AC0}" srcOrd="0" destOrd="0" parTransId="{2FD9CF66-BD0D-4E6D-B23A-05CB4F194C4F}" sibTransId="{C5617A43-21D8-496C-B91E-6D58CBF7AD5B}"/>
    <dgm:cxn modelId="{111FCBAD-D062-4E43-8F55-003E6EA7D518}" type="presOf" srcId="{0801E551-0278-44A5-AE55-C8649961E057}" destId="{932E3214-8456-43D4-8DCC-AAF8DA943EF6}" srcOrd="0" destOrd="0" presId="urn:microsoft.com/office/officeart/2005/8/layout/cycle6"/>
    <dgm:cxn modelId="{8D0E1B49-FADF-4E0C-90CE-1201B9A71B6B}" srcId="{0801E551-0278-44A5-AE55-C8649961E057}" destId="{36F6008B-03E0-4080-A811-580DE365E77F}" srcOrd="1" destOrd="0" parTransId="{95A705DE-16F4-4289-A152-7CE6092D43E8}" sibTransId="{33559991-1C9A-4DAC-A4FA-49E5205A2B3F}"/>
    <dgm:cxn modelId="{EBE11816-70F9-41AC-B463-BA8A6D76D1B7}" type="presOf" srcId="{80008155-398F-429A-9D9F-55B6ED926212}" destId="{78BFCBA4-7C33-410F-BECF-6F79CB999FE9}" srcOrd="0" destOrd="0" presId="urn:microsoft.com/office/officeart/2005/8/layout/cycle6"/>
    <dgm:cxn modelId="{A38A4D4A-ADA9-412C-9916-12B3D7B4B4CD}" srcId="{0801E551-0278-44A5-AE55-C8649961E057}" destId="{843001FB-B510-4B92-B654-60DEFD693A1C}" srcOrd="2" destOrd="0" parTransId="{A6288E9D-D327-4965-B714-2D4D9308B901}" sibTransId="{8CD402E2-44C9-40A9-8B26-FDB41CFA3309}"/>
    <dgm:cxn modelId="{93F8C4B0-ECD0-4ABB-A8C7-1EB3282617BB}" type="presOf" srcId="{33559991-1C9A-4DAC-A4FA-49E5205A2B3F}" destId="{E8E767A7-CDD5-410C-8A61-E5636E3E7D59}" srcOrd="0" destOrd="0" presId="urn:microsoft.com/office/officeart/2005/8/layout/cycle6"/>
    <dgm:cxn modelId="{E894C288-81E2-44D3-B705-D8D3FFF82452}" type="presOf" srcId="{C5617A43-21D8-496C-B91E-6D58CBF7AD5B}" destId="{A0652D5E-F140-4513-A365-E5406EFB0DE7}" srcOrd="0" destOrd="0" presId="urn:microsoft.com/office/officeart/2005/8/layout/cycle6"/>
    <dgm:cxn modelId="{45D9782D-4AEF-4F3B-8835-749753649968}" type="presOf" srcId="{47E150C3-859F-4A7B-B3B3-B70AD6978042}" destId="{AEAF5E99-E19F-4531-8909-865E982A8A87}" srcOrd="0" destOrd="0" presId="urn:microsoft.com/office/officeart/2005/8/layout/cycle6"/>
    <dgm:cxn modelId="{73606327-8344-44B0-A2F6-2885036ADAE3}" srcId="{0801E551-0278-44A5-AE55-C8649961E057}" destId="{47E150C3-859F-4A7B-B3B3-B70AD6978042}" srcOrd="3" destOrd="0" parTransId="{C1012AA3-8DF0-4C23-9D85-5FF9D0528D9A}" sibTransId="{80008155-398F-429A-9D9F-55B6ED926212}"/>
    <dgm:cxn modelId="{B4C46EE5-E377-4F4A-8BEC-10D26C68E175}" type="presOf" srcId="{8CD402E2-44C9-40A9-8B26-FDB41CFA3309}" destId="{7D2F4E32-24C8-4D2A-BFB3-94748161CFF2}" srcOrd="0" destOrd="0" presId="urn:microsoft.com/office/officeart/2005/8/layout/cycle6"/>
    <dgm:cxn modelId="{8879AC6F-D5B4-48AF-A846-7C1B7DAE2A75}" type="presParOf" srcId="{932E3214-8456-43D4-8DCC-AAF8DA943EF6}" destId="{0CBD2FEF-9BC4-47E9-A20F-60715B136485}" srcOrd="0" destOrd="0" presId="urn:microsoft.com/office/officeart/2005/8/layout/cycle6"/>
    <dgm:cxn modelId="{172F31FF-8C00-4280-8273-CB61056B32CA}" type="presParOf" srcId="{932E3214-8456-43D4-8DCC-AAF8DA943EF6}" destId="{0529AA37-EF02-48C1-AD59-700D78C53DBC}" srcOrd="1" destOrd="0" presId="urn:microsoft.com/office/officeart/2005/8/layout/cycle6"/>
    <dgm:cxn modelId="{2B6173F9-5E20-4C49-9ACA-3C8852350E33}" type="presParOf" srcId="{932E3214-8456-43D4-8DCC-AAF8DA943EF6}" destId="{A0652D5E-F140-4513-A365-E5406EFB0DE7}" srcOrd="2" destOrd="0" presId="urn:microsoft.com/office/officeart/2005/8/layout/cycle6"/>
    <dgm:cxn modelId="{B742C653-9274-4576-BC58-077A2FAA771A}" type="presParOf" srcId="{932E3214-8456-43D4-8DCC-AAF8DA943EF6}" destId="{C0C53F0C-7EE7-4C1D-86D2-69E0BB69FAB0}" srcOrd="3" destOrd="0" presId="urn:microsoft.com/office/officeart/2005/8/layout/cycle6"/>
    <dgm:cxn modelId="{00B2C9F2-6A53-476E-BB9C-FAFA34A90F7E}" type="presParOf" srcId="{932E3214-8456-43D4-8DCC-AAF8DA943EF6}" destId="{CC5572B0-C58E-42D0-AD51-966B60B02B11}" srcOrd="4" destOrd="0" presId="urn:microsoft.com/office/officeart/2005/8/layout/cycle6"/>
    <dgm:cxn modelId="{0909ECD8-6889-41BF-AF9E-046BD1EDFE16}" type="presParOf" srcId="{932E3214-8456-43D4-8DCC-AAF8DA943EF6}" destId="{E8E767A7-CDD5-410C-8A61-E5636E3E7D59}" srcOrd="5" destOrd="0" presId="urn:microsoft.com/office/officeart/2005/8/layout/cycle6"/>
    <dgm:cxn modelId="{9FBFD288-0ECE-44DF-810E-B85A0C06DAD0}" type="presParOf" srcId="{932E3214-8456-43D4-8DCC-AAF8DA943EF6}" destId="{A19F3F0F-D48A-4058-901A-461BBC979F98}" srcOrd="6" destOrd="0" presId="urn:microsoft.com/office/officeart/2005/8/layout/cycle6"/>
    <dgm:cxn modelId="{7F1A6ACB-D4EA-4F13-B04F-5A111E3418E0}" type="presParOf" srcId="{932E3214-8456-43D4-8DCC-AAF8DA943EF6}" destId="{FFE2C807-1760-4F14-931F-435568454D38}" srcOrd="7" destOrd="0" presId="urn:microsoft.com/office/officeart/2005/8/layout/cycle6"/>
    <dgm:cxn modelId="{DCE8A800-A5B9-4D9D-B7DB-1983C4A0630C}" type="presParOf" srcId="{932E3214-8456-43D4-8DCC-AAF8DA943EF6}" destId="{7D2F4E32-24C8-4D2A-BFB3-94748161CFF2}" srcOrd="8" destOrd="0" presId="urn:microsoft.com/office/officeart/2005/8/layout/cycle6"/>
    <dgm:cxn modelId="{B843319C-62F2-4027-A796-4767542D4D5B}" type="presParOf" srcId="{932E3214-8456-43D4-8DCC-AAF8DA943EF6}" destId="{AEAF5E99-E19F-4531-8909-865E982A8A87}" srcOrd="9" destOrd="0" presId="urn:microsoft.com/office/officeart/2005/8/layout/cycle6"/>
    <dgm:cxn modelId="{3CD1CA64-65C2-43BD-9242-3C6BBA234B49}" type="presParOf" srcId="{932E3214-8456-43D4-8DCC-AAF8DA943EF6}" destId="{F05804CE-E3FA-4602-AEF8-8074FFC1B3B3}" srcOrd="10" destOrd="0" presId="urn:microsoft.com/office/officeart/2005/8/layout/cycle6"/>
    <dgm:cxn modelId="{69F03234-E10D-4BC3-B279-7DA8EF53CF51}" type="presParOf" srcId="{932E3214-8456-43D4-8DCC-AAF8DA943EF6}" destId="{78BFCBA4-7C33-410F-BECF-6F79CB999FE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BD5744-90F0-4F77-8347-B66F52E1769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FA53CE-E12A-404C-9C40-293BF1C40790}">
      <dgm:prSet phldrT="[Text]" custT="1"/>
      <dgm:spPr/>
      <dgm:t>
        <a:bodyPr/>
        <a:lstStyle/>
        <a:p>
          <a:endParaRPr lang="en-US" sz="2400" u="sng" dirty="0"/>
        </a:p>
      </dgm:t>
    </dgm:pt>
    <dgm:pt modelId="{C8F683AE-949E-4694-B1BA-ADE69DB0350F}" type="parTrans" cxnId="{2E4A4E91-B786-4C24-B405-C677C7567B51}">
      <dgm:prSet/>
      <dgm:spPr/>
      <dgm:t>
        <a:bodyPr/>
        <a:lstStyle/>
        <a:p>
          <a:endParaRPr lang="en-US" sz="3600"/>
        </a:p>
      </dgm:t>
    </dgm:pt>
    <dgm:pt modelId="{31061B0D-2437-47A5-9164-39165910D21E}" type="sibTrans" cxnId="{2E4A4E91-B786-4C24-B405-C677C7567B51}">
      <dgm:prSet/>
      <dgm:spPr/>
      <dgm:t>
        <a:bodyPr/>
        <a:lstStyle/>
        <a:p>
          <a:endParaRPr lang="en-US" sz="3600"/>
        </a:p>
      </dgm:t>
    </dgm:pt>
    <dgm:pt modelId="{12C2209E-018C-4F03-89B6-BA59473D630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u="sng" dirty="0"/>
            <a:t>Website:</a:t>
          </a:r>
        </a:p>
        <a:p>
          <a:pPr>
            <a:buFont typeface="Arial" panose="020B0604020202020204" pitchFamily="34" charset="0"/>
            <a:buChar char="•"/>
          </a:pPr>
          <a:r>
            <a:rPr lang="en-US" sz="2000" dirty="0"/>
            <a:t>Visit esjground</a:t>
          </a:r>
          <a:br>
            <a:rPr lang="en-US" sz="2000" dirty="0"/>
          </a:br>
          <a:r>
            <a:rPr lang="en-US" sz="2000" dirty="0"/>
            <a:t>water.org</a:t>
          </a:r>
        </a:p>
      </dgm:t>
    </dgm:pt>
    <dgm:pt modelId="{9CCBDA1E-C8E4-4BCE-8EA0-69BA18AD5829}" type="parTrans" cxnId="{E8D79EF9-0411-45E6-92CB-6276ED93E8C6}">
      <dgm:prSet/>
      <dgm:spPr/>
      <dgm:t>
        <a:bodyPr/>
        <a:lstStyle/>
        <a:p>
          <a:endParaRPr lang="en-US" sz="3600"/>
        </a:p>
      </dgm:t>
    </dgm:pt>
    <dgm:pt modelId="{F40CDA13-88BC-476C-8795-39EA36E9DAE1}" type="sibTrans" cxnId="{E8D79EF9-0411-45E6-92CB-6276ED93E8C6}">
      <dgm:prSet/>
      <dgm:spPr/>
      <dgm:t>
        <a:bodyPr/>
        <a:lstStyle/>
        <a:p>
          <a:endParaRPr lang="en-US" sz="3600"/>
        </a:p>
      </dgm:t>
    </dgm:pt>
    <dgm:pt modelId="{90530E15-F71A-45C9-AE60-293B28EFD74D}">
      <dgm:prSet phldrT="[Text]" custT="1"/>
      <dgm:spPr/>
      <dgm:t>
        <a:bodyPr/>
        <a:lstStyle/>
        <a:p>
          <a:endParaRPr lang="en-US" sz="2400" dirty="0"/>
        </a:p>
      </dgm:t>
    </dgm:pt>
    <dgm:pt modelId="{19585525-DCD3-41C4-890D-9B1A989064BD}" type="parTrans" cxnId="{B4A7705A-DC3E-42CE-9B6F-C918D30BC2A6}">
      <dgm:prSet/>
      <dgm:spPr/>
      <dgm:t>
        <a:bodyPr/>
        <a:lstStyle/>
        <a:p>
          <a:endParaRPr lang="en-US" sz="3600"/>
        </a:p>
      </dgm:t>
    </dgm:pt>
    <dgm:pt modelId="{E3126761-B3CD-4B05-8262-98E244221D07}" type="sibTrans" cxnId="{B4A7705A-DC3E-42CE-9B6F-C918D30BC2A6}">
      <dgm:prSet/>
      <dgm:spPr/>
      <dgm:t>
        <a:bodyPr/>
        <a:lstStyle/>
        <a:p>
          <a:endParaRPr lang="en-US" sz="3600"/>
        </a:p>
      </dgm:t>
    </dgm:pt>
    <dgm:pt modelId="{AA4B7244-73E4-46C3-8BA6-F696183FD6F9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dirty="0"/>
            <a:t>Sign up for electronic updates at ESJgroundwater@</a:t>
          </a:r>
          <a:br>
            <a:rPr lang="en-US" sz="2000" dirty="0"/>
          </a:br>
          <a:r>
            <a:rPr lang="en-US" sz="2000" dirty="0"/>
            <a:t>sjgov.org</a:t>
          </a:r>
        </a:p>
      </dgm:t>
    </dgm:pt>
    <dgm:pt modelId="{9A55890A-772A-45AC-A641-96EE395FD2F7}" type="parTrans" cxnId="{215F6A06-96D0-42E7-A013-2DF94286EA88}">
      <dgm:prSet/>
      <dgm:spPr/>
      <dgm:t>
        <a:bodyPr/>
        <a:lstStyle/>
        <a:p>
          <a:endParaRPr lang="en-US" sz="3600"/>
        </a:p>
      </dgm:t>
    </dgm:pt>
    <dgm:pt modelId="{281F1F54-4300-4A1E-A05A-CB8546F7702C}" type="sibTrans" cxnId="{215F6A06-96D0-42E7-A013-2DF94286EA88}">
      <dgm:prSet/>
      <dgm:spPr/>
      <dgm:t>
        <a:bodyPr/>
        <a:lstStyle/>
        <a:p>
          <a:endParaRPr lang="en-US" sz="3600"/>
        </a:p>
      </dgm:t>
    </dgm:pt>
    <dgm:pt modelId="{6796A737-6E48-4DB4-81C4-60B1B482B457}">
      <dgm:prSet phldrT="[Text]" custT="1"/>
      <dgm:spPr/>
      <dgm:t>
        <a:bodyPr/>
        <a:lstStyle/>
        <a:p>
          <a:endParaRPr lang="en-US" sz="2400" dirty="0"/>
        </a:p>
      </dgm:t>
    </dgm:pt>
    <dgm:pt modelId="{BAB8EB13-2638-43EF-BFF9-5422CD05A4BF}" type="parTrans" cxnId="{767C1D34-AE82-4BAC-B436-14AD7B2D3269}">
      <dgm:prSet/>
      <dgm:spPr/>
      <dgm:t>
        <a:bodyPr/>
        <a:lstStyle/>
        <a:p>
          <a:endParaRPr lang="en-US" sz="3600"/>
        </a:p>
      </dgm:t>
    </dgm:pt>
    <dgm:pt modelId="{E364F26C-D371-401E-8B22-6AEE470A0598}" type="sibTrans" cxnId="{767C1D34-AE82-4BAC-B436-14AD7B2D3269}">
      <dgm:prSet/>
      <dgm:spPr/>
      <dgm:t>
        <a:bodyPr/>
        <a:lstStyle/>
        <a:p>
          <a:endParaRPr lang="en-US" sz="3600"/>
        </a:p>
      </dgm:t>
    </dgm:pt>
    <dgm:pt modelId="{EF1EA8B4-F61C-4956-95B5-1195616CAED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Watch for information from GSA, Plan Advisory Committee and Stakeholder Committee members (members to receive content toolkits for use, if desired, in May)</a:t>
          </a:r>
        </a:p>
      </dgm:t>
    </dgm:pt>
    <dgm:pt modelId="{C2FABBE1-A896-4485-924B-31991EE590FC}" type="parTrans" cxnId="{EA5DE53A-998A-4BF3-9EE8-8DFAAA1128DC}">
      <dgm:prSet/>
      <dgm:spPr/>
      <dgm:t>
        <a:bodyPr/>
        <a:lstStyle/>
        <a:p>
          <a:endParaRPr lang="en-US" sz="3600"/>
        </a:p>
      </dgm:t>
    </dgm:pt>
    <dgm:pt modelId="{DBB2CDED-EAB5-4BC4-ABAC-397FBB2AE38B}" type="sibTrans" cxnId="{EA5DE53A-998A-4BF3-9EE8-8DFAAA1128DC}">
      <dgm:prSet/>
      <dgm:spPr/>
      <dgm:t>
        <a:bodyPr/>
        <a:lstStyle/>
        <a:p>
          <a:endParaRPr lang="en-US" sz="3600"/>
        </a:p>
      </dgm:t>
    </dgm:pt>
    <dgm:pt modelId="{FBE5C98F-744E-47BF-AD28-918C92B3C129}">
      <dgm:prSet custT="1"/>
      <dgm:spPr/>
      <dgm:t>
        <a:bodyPr/>
        <a:lstStyle/>
        <a:p>
          <a:endParaRPr lang="en-US" sz="2400" dirty="0"/>
        </a:p>
      </dgm:t>
    </dgm:pt>
    <dgm:pt modelId="{7EF44D6C-37EE-4E03-9750-C9CF781BEADB}" type="parTrans" cxnId="{E4A08FA9-D1AD-4A67-85D5-B424561FD79A}">
      <dgm:prSet/>
      <dgm:spPr/>
      <dgm:t>
        <a:bodyPr/>
        <a:lstStyle/>
        <a:p>
          <a:endParaRPr lang="en-US" sz="3600"/>
        </a:p>
      </dgm:t>
    </dgm:pt>
    <dgm:pt modelId="{CA018D26-0D0E-4CD4-83F1-90F311F2C393}" type="sibTrans" cxnId="{E4A08FA9-D1AD-4A67-85D5-B424561FD79A}">
      <dgm:prSet/>
      <dgm:spPr/>
      <dgm:t>
        <a:bodyPr/>
        <a:lstStyle/>
        <a:p>
          <a:endParaRPr lang="en-US" sz="3600"/>
        </a:p>
      </dgm:t>
    </dgm:pt>
    <dgm:pt modelId="{B625E28F-F153-4378-B9DD-ADF43D0F557E}">
      <dgm:prSet custT="1"/>
      <dgm:spPr/>
      <dgm:t>
        <a:bodyPr/>
        <a:lstStyle/>
        <a:p>
          <a:r>
            <a:rPr lang="en-US" sz="2000" dirty="0"/>
            <a:t>Attend open-forum meetings</a:t>
          </a:r>
        </a:p>
      </dgm:t>
    </dgm:pt>
    <dgm:pt modelId="{0D8AC643-41CD-4D65-8DCA-D60CF21B07A3}" type="parTrans" cxnId="{D4F71F84-86CE-45E9-ADB3-00BB8D34FF3C}">
      <dgm:prSet/>
      <dgm:spPr/>
      <dgm:t>
        <a:bodyPr/>
        <a:lstStyle/>
        <a:p>
          <a:endParaRPr lang="en-US"/>
        </a:p>
      </dgm:t>
    </dgm:pt>
    <dgm:pt modelId="{C8584CD8-0E67-4E3F-B4D8-F0F36F81B111}" type="sibTrans" cxnId="{D4F71F84-86CE-45E9-ADB3-00BB8D34FF3C}">
      <dgm:prSet/>
      <dgm:spPr/>
      <dgm:t>
        <a:bodyPr/>
        <a:lstStyle/>
        <a:p>
          <a:endParaRPr lang="en-US"/>
        </a:p>
      </dgm:t>
    </dgm:pt>
    <dgm:pt modelId="{5C20938A-9786-4D58-AD68-83AAC10DFE10}" type="pres">
      <dgm:prSet presAssocID="{FDBD5744-90F0-4F77-8347-B66F52E17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599744-29C5-42EF-B4CB-A737709A6714}" type="pres">
      <dgm:prSet presAssocID="{6DFA53CE-E12A-404C-9C40-293BF1C40790}" presName="compositeNode" presStyleCnt="0">
        <dgm:presLayoutVars>
          <dgm:bulletEnabled val="1"/>
        </dgm:presLayoutVars>
      </dgm:prSet>
      <dgm:spPr/>
    </dgm:pt>
    <dgm:pt modelId="{5667F37B-62C7-47E5-AD54-DDFB2EF9527D}" type="pres">
      <dgm:prSet presAssocID="{6DFA53CE-E12A-404C-9C40-293BF1C40790}" presName="bgRect" presStyleLbl="node1" presStyleIdx="0" presStyleCnt="4" custScaleX="64259" custScaleY="53672"/>
      <dgm:spPr/>
      <dgm:t>
        <a:bodyPr/>
        <a:lstStyle/>
        <a:p>
          <a:endParaRPr lang="en-US"/>
        </a:p>
      </dgm:t>
    </dgm:pt>
    <dgm:pt modelId="{FC52934F-CEC9-4F73-B22F-41B3E88BB559}" type="pres">
      <dgm:prSet presAssocID="{6DFA53CE-E12A-404C-9C40-293BF1C40790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35E9B-DB8B-4FEE-821D-40A424963E7C}" type="pres">
      <dgm:prSet presAssocID="{6DFA53CE-E12A-404C-9C40-293BF1C4079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249C6-610F-41F0-988E-7554CB62F407}" type="pres">
      <dgm:prSet presAssocID="{31061B0D-2437-47A5-9164-39165910D21E}" presName="hSp" presStyleCnt="0"/>
      <dgm:spPr/>
    </dgm:pt>
    <dgm:pt modelId="{3A9CD292-2FD3-4D5A-B515-07249F3ACB4E}" type="pres">
      <dgm:prSet presAssocID="{31061B0D-2437-47A5-9164-39165910D21E}" presName="vProcSp" presStyleCnt="0"/>
      <dgm:spPr/>
    </dgm:pt>
    <dgm:pt modelId="{D58393CD-BCBC-4F62-941D-9B4B53AAC6D9}" type="pres">
      <dgm:prSet presAssocID="{31061B0D-2437-47A5-9164-39165910D21E}" presName="vSp1" presStyleCnt="0"/>
      <dgm:spPr/>
    </dgm:pt>
    <dgm:pt modelId="{F748BCAC-3860-4CA3-9317-96A0A76C8FB0}" type="pres">
      <dgm:prSet presAssocID="{31061B0D-2437-47A5-9164-39165910D21E}" presName="simulatedConn" presStyleLbl="solidFgAcc1" presStyleIdx="0" presStyleCnt="3" custLinFactY="-200000" custLinFactNeighborX="-4492" custLinFactNeighborY="-284268"/>
      <dgm:spPr/>
    </dgm:pt>
    <dgm:pt modelId="{13C2188D-22F7-42A3-A7D6-7A8FB6D050B9}" type="pres">
      <dgm:prSet presAssocID="{31061B0D-2437-47A5-9164-39165910D21E}" presName="vSp2" presStyleCnt="0"/>
      <dgm:spPr/>
    </dgm:pt>
    <dgm:pt modelId="{5A3E17A2-8310-4BDC-9633-F6209E19702A}" type="pres">
      <dgm:prSet presAssocID="{31061B0D-2437-47A5-9164-39165910D21E}" presName="sibTrans" presStyleCnt="0"/>
      <dgm:spPr/>
    </dgm:pt>
    <dgm:pt modelId="{E65B713E-C2CB-4F62-AF51-B2CD86CC8FFB}" type="pres">
      <dgm:prSet presAssocID="{90530E15-F71A-45C9-AE60-293B28EFD74D}" presName="compositeNode" presStyleCnt="0">
        <dgm:presLayoutVars>
          <dgm:bulletEnabled val="1"/>
        </dgm:presLayoutVars>
      </dgm:prSet>
      <dgm:spPr/>
    </dgm:pt>
    <dgm:pt modelId="{B5F97C95-7FD3-40AE-8DC6-8341557B4133}" type="pres">
      <dgm:prSet presAssocID="{90530E15-F71A-45C9-AE60-293B28EFD74D}" presName="bgRect" presStyleLbl="node1" presStyleIdx="1" presStyleCnt="4" custScaleX="65312" custScaleY="60694"/>
      <dgm:spPr/>
      <dgm:t>
        <a:bodyPr/>
        <a:lstStyle/>
        <a:p>
          <a:endParaRPr lang="en-US"/>
        </a:p>
      </dgm:t>
    </dgm:pt>
    <dgm:pt modelId="{7DCF1381-6747-4C19-9F1F-1817BCBD7011}" type="pres">
      <dgm:prSet presAssocID="{90530E15-F71A-45C9-AE60-293B28EFD74D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F7B20-ED1E-45E9-A311-E56CBA6BD97D}" type="pres">
      <dgm:prSet presAssocID="{90530E15-F71A-45C9-AE60-293B28EFD74D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C0578-5812-4224-BFB2-13A42046D9D2}" type="pres">
      <dgm:prSet presAssocID="{E3126761-B3CD-4B05-8262-98E244221D07}" presName="hSp" presStyleCnt="0"/>
      <dgm:spPr/>
    </dgm:pt>
    <dgm:pt modelId="{719E99BB-5FE1-4D4E-89D5-ED72D52861F4}" type="pres">
      <dgm:prSet presAssocID="{E3126761-B3CD-4B05-8262-98E244221D07}" presName="vProcSp" presStyleCnt="0"/>
      <dgm:spPr/>
    </dgm:pt>
    <dgm:pt modelId="{2AC558D6-E1F8-4FB1-BC24-28A1D4801F55}" type="pres">
      <dgm:prSet presAssocID="{E3126761-B3CD-4B05-8262-98E244221D07}" presName="vSp1" presStyleCnt="0"/>
      <dgm:spPr/>
    </dgm:pt>
    <dgm:pt modelId="{597B9A32-6E88-4128-9AAA-D26625C2FA7A}" type="pres">
      <dgm:prSet presAssocID="{E3126761-B3CD-4B05-8262-98E244221D07}" presName="simulatedConn" presStyleLbl="solidFgAcc1" presStyleIdx="1" presStyleCnt="3" custLinFactY="-149885" custLinFactNeighborX="-4492" custLinFactNeighborY="-200000"/>
      <dgm:spPr/>
    </dgm:pt>
    <dgm:pt modelId="{D132F628-D48D-49FD-9B53-F02C4F66E1C7}" type="pres">
      <dgm:prSet presAssocID="{E3126761-B3CD-4B05-8262-98E244221D07}" presName="vSp2" presStyleCnt="0"/>
      <dgm:spPr/>
    </dgm:pt>
    <dgm:pt modelId="{512C80AF-F945-419D-8BE3-528E5C37127B}" type="pres">
      <dgm:prSet presAssocID="{E3126761-B3CD-4B05-8262-98E244221D07}" presName="sibTrans" presStyleCnt="0"/>
      <dgm:spPr/>
    </dgm:pt>
    <dgm:pt modelId="{480C0946-1255-4BD8-9239-6CBF4C14EA6B}" type="pres">
      <dgm:prSet presAssocID="{6796A737-6E48-4DB4-81C4-60B1B482B457}" presName="compositeNode" presStyleCnt="0">
        <dgm:presLayoutVars>
          <dgm:bulletEnabled val="1"/>
        </dgm:presLayoutVars>
      </dgm:prSet>
      <dgm:spPr/>
    </dgm:pt>
    <dgm:pt modelId="{C02805B2-BAC9-4D6E-982A-4EC23AB5570A}" type="pres">
      <dgm:prSet presAssocID="{6796A737-6E48-4DB4-81C4-60B1B482B457}" presName="bgRect" presStyleLbl="node1" presStyleIdx="2" presStyleCnt="4" custScaleY="98315"/>
      <dgm:spPr/>
      <dgm:t>
        <a:bodyPr/>
        <a:lstStyle/>
        <a:p>
          <a:endParaRPr lang="en-US"/>
        </a:p>
      </dgm:t>
    </dgm:pt>
    <dgm:pt modelId="{1A6B1271-2112-4184-A97C-C7B8A9AEAC62}" type="pres">
      <dgm:prSet presAssocID="{6796A737-6E48-4DB4-81C4-60B1B482B457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57318-DAAA-449F-A5BC-B5326CBB40CF}" type="pres">
      <dgm:prSet presAssocID="{6796A737-6E48-4DB4-81C4-60B1B482B45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E1770-EF27-4A7C-A6A5-EADBE5C1099D}" type="pres">
      <dgm:prSet presAssocID="{E364F26C-D371-401E-8B22-6AEE470A0598}" presName="hSp" presStyleCnt="0"/>
      <dgm:spPr/>
    </dgm:pt>
    <dgm:pt modelId="{2B2E07DC-AAEC-4BE7-B056-5723DCDE5A07}" type="pres">
      <dgm:prSet presAssocID="{E364F26C-D371-401E-8B22-6AEE470A0598}" presName="vProcSp" presStyleCnt="0"/>
      <dgm:spPr/>
    </dgm:pt>
    <dgm:pt modelId="{44E9FD2C-F023-46EC-A434-1D9559363EFD}" type="pres">
      <dgm:prSet presAssocID="{E364F26C-D371-401E-8B22-6AEE470A0598}" presName="vSp1" presStyleCnt="0"/>
      <dgm:spPr/>
    </dgm:pt>
    <dgm:pt modelId="{197F880F-508F-4FAC-8331-B2E286719D40}" type="pres">
      <dgm:prSet presAssocID="{E364F26C-D371-401E-8B22-6AEE470A0598}" presName="simulatedConn" presStyleLbl="solidFgAcc1" presStyleIdx="2" presStyleCnt="3" custLinFactY="-228011" custLinFactNeighborX="-23957" custLinFactNeighborY="-300000"/>
      <dgm:spPr/>
    </dgm:pt>
    <dgm:pt modelId="{492FBCBD-C1F7-4677-8E6B-71B384654809}" type="pres">
      <dgm:prSet presAssocID="{E364F26C-D371-401E-8B22-6AEE470A0598}" presName="vSp2" presStyleCnt="0"/>
      <dgm:spPr/>
    </dgm:pt>
    <dgm:pt modelId="{F22A2643-B11D-4433-AB49-466A5A653D13}" type="pres">
      <dgm:prSet presAssocID="{E364F26C-D371-401E-8B22-6AEE470A0598}" presName="sibTrans" presStyleCnt="0"/>
      <dgm:spPr/>
    </dgm:pt>
    <dgm:pt modelId="{502E4AFE-D244-4C27-87E3-3465AB991178}" type="pres">
      <dgm:prSet presAssocID="{FBE5C98F-744E-47BF-AD28-918C92B3C129}" presName="compositeNode" presStyleCnt="0">
        <dgm:presLayoutVars>
          <dgm:bulletEnabled val="1"/>
        </dgm:presLayoutVars>
      </dgm:prSet>
      <dgm:spPr/>
    </dgm:pt>
    <dgm:pt modelId="{2CD9A58B-5918-447A-8C0C-F846A3A6D106}" type="pres">
      <dgm:prSet presAssocID="{FBE5C98F-744E-47BF-AD28-918C92B3C129}" presName="bgRect" presStyleLbl="node1" presStyleIdx="3" presStyleCnt="4" custScaleX="65021" custScaleY="37241"/>
      <dgm:spPr/>
      <dgm:t>
        <a:bodyPr/>
        <a:lstStyle/>
        <a:p>
          <a:endParaRPr lang="en-US"/>
        </a:p>
      </dgm:t>
    </dgm:pt>
    <dgm:pt modelId="{17FF28B5-AD39-4C5F-8298-ABDDB47D3603}" type="pres">
      <dgm:prSet presAssocID="{FBE5C98F-744E-47BF-AD28-918C92B3C129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C9DFB-6705-4BF6-9DE2-ACEABD9FC105}" type="pres">
      <dgm:prSet presAssocID="{FBE5C98F-744E-47BF-AD28-918C92B3C129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39FD4-D347-4153-843A-B7A7B62023E7}" type="presOf" srcId="{FBE5C98F-744E-47BF-AD28-918C92B3C129}" destId="{17FF28B5-AD39-4C5F-8298-ABDDB47D3603}" srcOrd="1" destOrd="0" presId="urn:microsoft.com/office/officeart/2005/8/layout/hProcess7"/>
    <dgm:cxn modelId="{98B07B5E-0040-4344-B730-03534533DFF3}" type="presOf" srcId="{12C2209E-018C-4F03-89B6-BA59473D630F}" destId="{4F035E9B-DB8B-4FEE-821D-40A424963E7C}" srcOrd="0" destOrd="0" presId="urn:microsoft.com/office/officeart/2005/8/layout/hProcess7"/>
    <dgm:cxn modelId="{D4F71F84-86CE-45E9-ADB3-00BB8D34FF3C}" srcId="{FBE5C98F-744E-47BF-AD28-918C92B3C129}" destId="{B625E28F-F153-4378-B9DD-ADF43D0F557E}" srcOrd="0" destOrd="0" parTransId="{0D8AC643-41CD-4D65-8DCA-D60CF21B07A3}" sibTransId="{C8584CD8-0E67-4E3F-B4D8-F0F36F81B111}"/>
    <dgm:cxn modelId="{E4A08FA9-D1AD-4A67-85D5-B424561FD79A}" srcId="{FDBD5744-90F0-4F77-8347-B66F52E1769A}" destId="{FBE5C98F-744E-47BF-AD28-918C92B3C129}" srcOrd="3" destOrd="0" parTransId="{7EF44D6C-37EE-4E03-9750-C9CF781BEADB}" sibTransId="{CA018D26-0D0E-4CD4-83F1-90F311F2C393}"/>
    <dgm:cxn modelId="{B4A7705A-DC3E-42CE-9B6F-C918D30BC2A6}" srcId="{FDBD5744-90F0-4F77-8347-B66F52E1769A}" destId="{90530E15-F71A-45C9-AE60-293B28EFD74D}" srcOrd="1" destOrd="0" parTransId="{19585525-DCD3-41C4-890D-9B1A989064BD}" sibTransId="{E3126761-B3CD-4B05-8262-98E244221D07}"/>
    <dgm:cxn modelId="{EA5DE53A-998A-4BF3-9EE8-8DFAAA1128DC}" srcId="{6796A737-6E48-4DB4-81C4-60B1B482B457}" destId="{EF1EA8B4-F61C-4956-95B5-1195616CAED0}" srcOrd="0" destOrd="0" parTransId="{C2FABBE1-A896-4485-924B-31991EE590FC}" sibTransId="{DBB2CDED-EAB5-4BC4-ABAC-397FBB2AE38B}"/>
    <dgm:cxn modelId="{767C1D34-AE82-4BAC-B436-14AD7B2D3269}" srcId="{FDBD5744-90F0-4F77-8347-B66F52E1769A}" destId="{6796A737-6E48-4DB4-81C4-60B1B482B457}" srcOrd="2" destOrd="0" parTransId="{BAB8EB13-2638-43EF-BFF9-5422CD05A4BF}" sibTransId="{E364F26C-D371-401E-8B22-6AEE470A0598}"/>
    <dgm:cxn modelId="{97346338-DCE7-487A-816A-214DE1322919}" type="presOf" srcId="{90530E15-F71A-45C9-AE60-293B28EFD74D}" destId="{B5F97C95-7FD3-40AE-8DC6-8341557B4133}" srcOrd="0" destOrd="0" presId="urn:microsoft.com/office/officeart/2005/8/layout/hProcess7"/>
    <dgm:cxn modelId="{E8D79EF9-0411-45E6-92CB-6276ED93E8C6}" srcId="{6DFA53CE-E12A-404C-9C40-293BF1C40790}" destId="{12C2209E-018C-4F03-89B6-BA59473D630F}" srcOrd="0" destOrd="0" parTransId="{9CCBDA1E-C8E4-4BCE-8EA0-69BA18AD5829}" sibTransId="{F40CDA13-88BC-476C-8795-39EA36E9DAE1}"/>
    <dgm:cxn modelId="{27F8452F-3396-4E82-B0B9-47D3751CC12A}" type="presOf" srcId="{6DFA53CE-E12A-404C-9C40-293BF1C40790}" destId="{FC52934F-CEC9-4F73-B22F-41B3E88BB559}" srcOrd="1" destOrd="0" presId="urn:microsoft.com/office/officeart/2005/8/layout/hProcess7"/>
    <dgm:cxn modelId="{12DC1D72-DDA7-4B90-B887-78A53146D3BC}" type="presOf" srcId="{FBE5C98F-744E-47BF-AD28-918C92B3C129}" destId="{2CD9A58B-5918-447A-8C0C-F846A3A6D106}" srcOrd="0" destOrd="0" presId="urn:microsoft.com/office/officeart/2005/8/layout/hProcess7"/>
    <dgm:cxn modelId="{2253ABAD-E775-4F3F-BD69-93ED3123E8F0}" type="presOf" srcId="{AA4B7244-73E4-46C3-8BA6-F696183FD6F9}" destId="{B21F7B20-ED1E-45E9-A311-E56CBA6BD97D}" srcOrd="0" destOrd="0" presId="urn:microsoft.com/office/officeart/2005/8/layout/hProcess7"/>
    <dgm:cxn modelId="{2E4A4E91-B786-4C24-B405-C677C7567B51}" srcId="{FDBD5744-90F0-4F77-8347-B66F52E1769A}" destId="{6DFA53CE-E12A-404C-9C40-293BF1C40790}" srcOrd="0" destOrd="0" parTransId="{C8F683AE-949E-4694-B1BA-ADE69DB0350F}" sibTransId="{31061B0D-2437-47A5-9164-39165910D21E}"/>
    <dgm:cxn modelId="{7410DD96-ABE4-4868-8CCE-400F8F5ACD4C}" type="presOf" srcId="{6796A737-6E48-4DB4-81C4-60B1B482B457}" destId="{C02805B2-BAC9-4D6E-982A-4EC23AB5570A}" srcOrd="0" destOrd="0" presId="urn:microsoft.com/office/officeart/2005/8/layout/hProcess7"/>
    <dgm:cxn modelId="{42CF8D75-A05C-4ED1-B012-73AAEDEEC65E}" type="presOf" srcId="{6DFA53CE-E12A-404C-9C40-293BF1C40790}" destId="{5667F37B-62C7-47E5-AD54-DDFB2EF9527D}" srcOrd="0" destOrd="0" presId="urn:microsoft.com/office/officeart/2005/8/layout/hProcess7"/>
    <dgm:cxn modelId="{F27B010F-8AE9-4FA9-B7C6-0EB13C0412EA}" type="presOf" srcId="{90530E15-F71A-45C9-AE60-293B28EFD74D}" destId="{7DCF1381-6747-4C19-9F1F-1817BCBD7011}" srcOrd="1" destOrd="0" presId="urn:microsoft.com/office/officeart/2005/8/layout/hProcess7"/>
    <dgm:cxn modelId="{615D268D-1352-49A0-A2CC-7D525C5FC2F5}" type="presOf" srcId="{EF1EA8B4-F61C-4956-95B5-1195616CAED0}" destId="{BB157318-DAAA-449F-A5BC-B5326CBB40CF}" srcOrd="0" destOrd="0" presId="urn:microsoft.com/office/officeart/2005/8/layout/hProcess7"/>
    <dgm:cxn modelId="{496B9BC8-984B-4028-BB19-8184C87D0CA7}" type="presOf" srcId="{FDBD5744-90F0-4F77-8347-B66F52E1769A}" destId="{5C20938A-9786-4D58-AD68-83AAC10DFE10}" srcOrd="0" destOrd="0" presId="urn:microsoft.com/office/officeart/2005/8/layout/hProcess7"/>
    <dgm:cxn modelId="{215F6A06-96D0-42E7-A013-2DF94286EA88}" srcId="{90530E15-F71A-45C9-AE60-293B28EFD74D}" destId="{AA4B7244-73E4-46C3-8BA6-F696183FD6F9}" srcOrd="0" destOrd="0" parTransId="{9A55890A-772A-45AC-A641-96EE395FD2F7}" sibTransId="{281F1F54-4300-4A1E-A05A-CB8546F7702C}"/>
    <dgm:cxn modelId="{E91C3660-AE33-4E29-9AA6-05A4EBA780F0}" type="presOf" srcId="{6796A737-6E48-4DB4-81C4-60B1B482B457}" destId="{1A6B1271-2112-4184-A97C-C7B8A9AEAC62}" srcOrd="1" destOrd="0" presId="urn:microsoft.com/office/officeart/2005/8/layout/hProcess7"/>
    <dgm:cxn modelId="{6601DEF2-705A-48CF-8EA6-41C165BDAACB}" type="presOf" srcId="{B625E28F-F153-4378-B9DD-ADF43D0F557E}" destId="{8E2C9DFB-6705-4BF6-9DE2-ACEABD9FC105}" srcOrd="0" destOrd="0" presId="urn:microsoft.com/office/officeart/2005/8/layout/hProcess7"/>
    <dgm:cxn modelId="{9AC9E4FA-7DBC-44D4-833F-35B5A53E4FD2}" type="presParOf" srcId="{5C20938A-9786-4D58-AD68-83AAC10DFE10}" destId="{72599744-29C5-42EF-B4CB-A737709A6714}" srcOrd="0" destOrd="0" presId="urn:microsoft.com/office/officeart/2005/8/layout/hProcess7"/>
    <dgm:cxn modelId="{F7F19DD8-3633-4FBD-9EE7-C42D9413BCCB}" type="presParOf" srcId="{72599744-29C5-42EF-B4CB-A737709A6714}" destId="{5667F37B-62C7-47E5-AD54-DDFB2EF9527D}" srcOrd="0" destOrd="0" presId="urn:microsoft.com/office/officeart/2005/8/layout/hProcess7"/>
    <dgm:cxn modelId="{886A0B22-3F4C-4A2D-8EC5-7D6F461D1ACF}" type="presParOf" srcId="{72599744-29C5-42EF-B4CB-A737709A6714}" destId="{FC52934F-CEC9-4F73-B22F-41B3E88BB559}" srcOrd="1" destOrd="0" presId="urn:microsoft.com/office/officeart/2005/8/layout/hProcess7"/>
    <dgm:cxn modelId="{C4586B45-723A-4908-8114-456C3B47956F}" type="presParOf" srcId="{72599744-29C5-42EF-B4CB-A737709A6714}" destId="{4F035E9B-DB8B-4FEE-821D-40A424963E7C}" srcOrd="2" destOrd="0" presId="urn:microsoft.com/office/officeart/2005/8/layout/hProcess7"/>
    <dgm:cxn modelId="{FFCFFD7D-D006-4496-A5D8-8D3B663E8DC8}" type="presParOf" srcId="{5C20938A-9786-4D58-AD68-83AAC10DFE10}" destId="{C4C249C6-610F-41F0-988E-7554CB62F407}" srcOrd="1" destOrd="0" presId="urn:microsoft.com/office/officeart/2005/8/layout/hProcess7"/>
    <dgm:cxn modelId="{17B50E07-692C-4BFE-AEB4-3158BEDD689C}" type="presParOf" srcId="{5C20938A-9786-4D58-AD68-83AAC10DFE10}" destId="{3A9CD292-2FD3-4D5A-B515-07249F3ACB4E}" srcOrd="2" destOrd="0" presId="urn:microsoft.com/office/officeart/2005/8/layout/hProcess7"/>
    <dgm:cxn modelId="{C07F547B-4D5D-41BE-BE91-B955E2B1941A}" type="presParOf" srcId="{3A9CD292-2FD3-4D5A-B515-07249F3ACB4E}" destId="{D58393CD-BCBC-4F62-941D-9B4B53AAC6D9}" srcOrd="0" destOrd="0" presId="urn:microsoft.com/office/officeart/2005/8/layout/hProcess7"/>
    <dgm:cxn modelId="{904B71C4-B99C-42B5-BB4D-A0DBCA68FFC3}" type="presParOf" srcId="{3A9CD292-2FD3-4D5A-B515-07249F3ACB4E}" destId="{F748BCAC-3860-4CA3-9317-96A0A76C8FB0}" srcOrd="1" destOrd="0" presId="urn:microsoft.com/office/officeart/2005/8/layout/hProcess7"/>
    <dgm:cxn modelId="{F4F65014-1B13-4A7C-B813-12BE8570F46D}" type="presParOf" srcId="{3A9CD292-2FD3-4D5A-B515-07249F3ACB4E}" destId="{13C2188D-22F7-42A3-A7D6-7A8FB6D050B9}" srcOrd="2" destOrd="0" presId="urn:microsoft.com/office/officeart/2005/8/layout/hProcess7"/>
    <dgm:cxn modelId="{18CBA6D0-4E26-489D-8E49-4973877B3AF4}" type="presParOf" srcId="{5C20938A-9786-4D58-AD68-83AAC10DFE10}" destId="{5A3E17A2-8310-4BDC-9633-F6209E19702A}" srcOrd="3" destOrd="0" presId="urn:microsoft.com/office/officeart/2005/8/layout/hProcess7"/>
    <dgm:cxn modelId="{2D45F102-A4C0-460F-B037-563EDBDE9FCA}" type="presParOf" srcId="{5C20938A-9786-4D58-AD68-83AAC10DFE10}" destId="{E65B713E-C2CB-4F62-AF51-B2CD86CC8FFB}" srcOrd="4" destOrd="0" presId="urn:microsoft.com/office/officeart/2005/8/layout/hProcess7"/>
    <dgm:cxn modelId="{EA492EAF-9545-4337-9A60-DB1DDB631224}" type="presParOf" srcId="{E65B713E-C2CB-4F62-AF51-B2CD86CC8FFB}" destId="{B5F97C95-7FD3-40AE-8DC6-8341557B4133}" srcOrd="0" destOrd="0" presId="urn:microsoft.com/office/officeart/2005/8/layout/hProcess7"/>
    <dgm:cxn modelId="{A9836B85-8BCE-4FB6-9D4C-ED98ACCFFB08}" type="presParOf" srcId="{E65B713E-C2CB-4F62-AF51-B2CD86CC8FFB}" destId="{7DCF1381-6747-4C19-9F1F-1817BCBD7011}" srcOrd="1" destOrd="0" presId="urn:microsoft.com/office/officeart/2005/8/layout/hProcess7"/>
    <dgm:cxn modelId="{1F1448EB-333D-4464-9677-FF749235EF96}" type="presParOf" srcId="{E65B713E-C2CB-4F62-AF51-B2CD86CC8FFB}" destId="{B21F7B20-ED1E-45E9-A311-E56CBA6BD97D}" srcOrd="2" destOrd="0" presId="urn:microsoft.com/office/officeart/2005/8/layout/hProcess7"/>
    <dgm:cxn modelId="{7E51EB45-13D3-4D79-9E23-18CB3A46F454}" type="presParOf" srcId="{5C20938A-9786-4D58-AD68-83AAC10DFE10}" destId="{7ABC0578-5812-4224-BFB2-13A42046D9D2}" srcOrd="5" destOrd="0" presId="urn:microsoft.com/office/officeart/2005/8/layout/hProcess7"/>
    <dgm:cxn modelId="{429639D6-567A-47C9-AFB5-B929E3588B70}" type="presParOf" srcId="{5C20938A-9786-4D58-AD68-83AAC10DFE10}" destId="{719E99BB-5FE1-4D4E-89D5-ED72D52861F4}" srcOrd="6" destOrd="0" presId="urn:microsoft.com/office/officeart/2005/8/layout/hProcess7"/>
    <dgm:cxn modelId="{4703CDA5-4166-46D9-96B3-7A5B3BCDDD2C}" type="presParOf" srcId="{719E99BB-5FE1-4D4E-89D5-ED72D52861F4}" destId="{2AC558D6-E1F8-4FB1-BC24-28A1D4801F55}" srcOrd="0" destOrd="0" presId="urn:microsoft.com/office/officeart/2005/8/layout/hProcess7"/>
    <dgm:cxn modelId="{22BFA63E-EF78-4A56-854D-B18F6694D11E}" type="presParOf" srcId="{719E99BB-5FE1-4D4E-89D5-ED72D52861F4}" destId="{597B9A32-6E88-4128-9AAA-D26625C2FA7A}" srcOrd="1" destOrd="0" presId="urn:microsoft.com/office/officeart/2005/8/layout/hProcess7"/>
    <dgm:cxn modelId="{F28FEC04-4388-45FA-A1A2-E5ECA5F6A41A}" type="presParOf" srcId="{719E99BB-5FE1-4D4E-89D5-ED72D52861F4}" destId="{D132F628-D48D-49FD-9B53-F02C4F66E1C7}" srcOrd="2" destOrd="0" presId="urn:microsoft.com/office/officeart/2005/8/layout/hProcess7"/>
    <dgm:cxn modelId="{35D9C280-0E18-4644-8D7B-D19AD7B5A9E8}" type="presParOf" srcId="{5C20938A-9786-4D58-AD68-83AAC10DFE10}" destId="{512C80AF-F945-419D-8BE3-528E5C37127B}" srcOrd="7" destOrd="0" presId="urn:microsoft.com/office/officeart/2005/8/layout/hProcess7"/>
    <dgm:cxn modelId="{911E3419-779F-4DC4-9780-18D53AB7DFB6}" type="presParOf" srcId="{5C20938A-9786-4D58-AD68-83AAC10DFE10}" destId="{480C0946-1255-4BD8-9239-6CBF4C14EA6B}" srcOrd="8" destOrd="0" presId="urn:microsoft.com/office/officeart/2005/8/layout/hProcess7"/>
    <dgm:cxn modelId="{4897CC0A-D03A-485B-A7A6-46EA52D15806}" type="presParOf" srcId="{480C0946-1255-4BD8-9239-6CBF4C14EA6B}" destId="{C02805B2-BAC9-4D6E-982A-4EC23AB5570A}" srcOrd="0" destOrd="0" presId="urn:microsoft.com/office/officeart/2005/8/layout/hProcess7"/>
    <dgm:cxn modelId="{F52A25DD-0515-413B-85D4-49A33FEBB2AA}" type="presParOf" srcId="{480C0946-1255-4BD8-9239-6CBF4C14EA6B}" destId="{1A6B1271-2112-4184-A97C-C7B8A9AEAC62}" srcOrd="1" destOrd="0" presId="urn:microsoft.com/office/officeart/2005/8/layout/hProcess7"/>
    <dgm:cxn modelId="{B468C92B-7787-4182-B779-DD04378A1425}" type="presParOf" srcId="{480C0946-1255-4BD8-9239-6CBF4C14EA6B}" destId="{BB157318-DAAA-449F-A5BC-B5326CBB40CF}" srcOrd="2" destOrd="0" presId="urn:microsoft.com/office/officeart/2005/8/layout/hProcess7"/>
    <dgm:cxn modelId="{4CFF941A-1EB5-4227-A422-0EFF08EFA381}" type="presParOf" srcId="{5C20938A-9786-4D58-AD68-83AAC10DFE10}" destId="{E85E1770-EF27-4A7C-A6A5-EADBE5C1099D}" srcOrd="9" destOrd="0" presId="urn:microsoft.com/office/officeart/2005/8/layout/hProcess7"/>
    <dgm:cxn modelId="{34D536F3-49D6-4B50-B3A3-90F3892DA97C}" type="presParOf" srcId="{5C20938A-9786-4D58-AD68-83AAC10DFE10}" destId="{2B2E07DC-AAEC-4BE7-B056-5723DCDE5A07}" srcOrd="10" destOrd="0" presId="urn:microsoft.com/office/officeart/2005/8/layout/hProcess7"/>
    <dgm:cxn modelId="{82BF2BBE-253F-4583-93AC-4D0A52D13002}" type="presParOf" srcId="{2B2E07DC-AAEC-4BE7-B056-5723DCDE5A07}" destId="{44E9FD2C-F023-46EC-A434-1D9559363EFD}" srcOrd="0" destOrd="0" presId="urn:microsoft.com/office/officeart/2005/8/layout/hProcess7"/>
    <dgm:cxn modelId="{18A9450A-1E2E-4C32-9135-DB495C5633A6}" type="presParOf" srcId="{2B2E07DC-AAEC-4BE7-B056-5723DCDE5A07}" destId="{197F880F-508F-4FAC-8331-B2E286719D40}" srcOrd="1" destOrd="0" presId="urn:microsoft.com/office/officeart/2005/8/layout/hProcess7"/>
    <dgm:cxn modelId="{881FFAE4-76CB-4F96-A996-159E60E8C6B9}" type="presParOf" srcId="{2B2E07DC-AAEC-4BE7-B056-5723DCDE5A07}" destId="{492FBCBD-C1F7-4677-8E6B-71B384654809}" srcOrd="2" destOrd="0" presId="urn:microsoft.com/office/officeart/2005/8/layout/hProcess7"/>
    <dgm:cxn modelId="{058E39C4-5FAB-4591-BBE6-6DE17AF7468B}" type="presParOf" srcId="{5C20938A-9786-4D58-AD68-83AAC10DFE10}" destId="{F22A2643-B11D-4433-AB49-466A5A653D13}" srcOrd="11" destOrd="0" presId="urn:microsoft.com/office/officeart/2005/8/layout/hProcess7"/>
    <dgm:cxn modelId="{71F9C829-5EFC-4504-A8A5-062992F7B729}" type="presParOf" srcId="{5C20938A-9786-4D58-AD68-83AAC10DFE10}" destId="{502E4AFE-D244-4C27-87E3-3465AB991178}" srcOrd="12" destOrd="0" presId="urn:microsoft.com/office/officeart/2005/8/layout/hProcess7"/>
    <dgm:cxn modelId="{8E0D6D17-B52C-4CEE-949B-4BD929FB1BC2}" type="presParOf" srcId="{502E4AFE-D244-4C27-87E3-3465AB991178}" destId="{2CD9A58B-5918-447A-8C0C-F846A3A6D106}" srcOrd="0" destOrd="0" presId="urn:microsoft.com/office/officeart/2005/8/layout/hProcess7"/>
    <dgm:cxn modelId="{348E0671-FC49-4D10-9A02-D5C52BD8847E}" type="presParOf" srcId="{502E4AFE-D244-4C27-87E3-3465AB991178}" destId="{17FF28B5-AD39-4C5F-8298-ABDDB47D3603}" srcOrd="1" destOrd="0" presId="urn:microsoft.com/office/officeart/2005/8/layout/hProcess7"/>
    <dgm:cxn modelId="{A5D42320-55CC-46EA-8570-2C5788F04F08}" type="presParOf" srcId="{502E4AFE-D244-4C27-87E3-3465AB991178}" destId="{8E2C9DFB-6705-4BF6-9DE2-ACEABD9FC10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4D87FE-A788-4D8E-9606-8E0D7372B6C1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9CD9A9-A64E-46DE-9994-BB991A058D0F}">
      <dgm:prSet phldrT="[Text]" custT="1"/>
      <dgm:spPr/>
      <dgm:t>
        <a:bodyPr/>
        <a:lstStyle/>
        <a:p>
          <a:r>
            <a:rPr lang="en-US" sz="3200" dirty="0"/>
            <a:t>April</a:t>
          </a:r>
        </a:p>
      </dgm:t>
    </dgm:pt>
    <dgm:pt modelId="{6F63F433-1527-48CF-B672-6B569FA2DBF7}" type="parTrans" cxnId="{350EC25E-5093-43AC-B721-86C15F5AF9AC}">
      <dgm:prSet/>
      <dgm:spPr/>
      <dgm:t>
        <a:bodyPr/>
        <a:lstStyle/>
        <a:p>
          <a:endParaRPr lang="en-US" sz="2000"/>
        </a:p>
      </dgm:t>
    </dgm:pt>
    <dgm:pt modelId="{77DC18E6-01B9-4E41-B8AF-09AB28E43907}" type="sibTrans" cxnId="{350EC25E-5093-43AC-B721-86C15F5AF9AC}">
      <dgm:prSet/>
      <dgm:spPr/>
      <dgm:t>
        <a:bodyPr/>
        <a:lstStyle/>
        <a:p>
          <a:endParaRPr lang="en-US" sz="2000"/>
        </a:p>
      </dgm:t>
    </dgm:pt>
    <dgm:pt modelId="{BED7D2E4-0676-4229-A29D-B9D5E5D23046}">
      <dgm:prSet phldrT="[Text]" custT="1"/>
      <dgm:spPr/>
      <dgm:t>
        <a:bodyPr/>
        <a:lstStyle/>
        <a:p>
          <a:r>
            <a:rPr lang="en-US" sz="1400" dirty="0"/>
            <a:t>Application emailed to over 100 NGOs</a:t>
          </a:r>
        </a:p>
        <a:p>
          <a:endParaRPr lang="en-US" sz="1400" dirty="0"/>
        </a:p>
        <a:p>
          <a:r>
            <a:rPr lang="en-US" sz="1400" dirty="0"/>
            <a:t>Application shared with 143 public agencies for notification and sharing with other stakeholders</a:t>
          </a:r>
        </a:p>
        <a:p>
          <a:endParaRPr lang="en-US" sz="1400" dirty="0"/>
        </a:p>
        <a:p>
          <a:r>
            <a:rPr lang="en-US" sz="1400" dirty="0"/>
            <a:t>Application mailed to 433 community water systems </a:t>
          </a:r>
        </a:p>
      </dgm:t>
    </dgm:pt>
    <dgm:pt modelId="{0EC6C170-959B-418E-A3F0-79E766784EFC}" type="parTrans" cxnId="{0228CF4B-A9B0-4A36-A644-41C07029F068}">
      <dgm:prSet/>
      <dgm:spPr/>
      <dgm:t>
        <a:bodyPr/>
        <a:lstStyle/>
        <a:p>
          <a:endParaRPr lang="en-US" sz="2000"/>
        </a:p>
      </dgm:t>
    </dgm:pt>
    <dgm:pt modelId="{B2AD3F1D-B2F2-46DC-8CDD-EDE6C909C186}" type="sibTrans" cxnId="{0228CF4B-A9B0-4A36-A644-41C07029F068}">
      <dgm:prSet/>
      <dgm:spPr/>
      <dgm:t>
        <a:bodyPr/>
        <a:lstStyle/>
        <a:p>
          <a:endParaRPr lang="en-US" sz="2000"/>
        </a:p>
      </dgm:t>
    </dgm:pt>
    <dgm:pt modelId="{C3559EA6-EFF4-448B-8157-6094FD2B0410}">
      <dgm:prSet custT="1"/>
      <dgm:spPr/>
      <dgm:t>
        <a:bodyPr/>
        <a:lstStyle/>
        <a:p>
          <a:endParaRPr lang="en-US" sz="1400" dirty="0"/>
        </a:p>
      </dgm:t>
    </dgm:pt>
    <dgm:pt modelId="{15C76B50-5B60-4045-8AB4-0AD705EEF338}" type="parTrans" cxnId="{0539C8BC-D4D6-4B0A-AA8A-38851A72EBD0}">
      <dgm:prSet/>
      <dgm:spPr/>
      <dgm:t>
        <a:bodyPr/>
        <a:lstStyle/>
        <a:p>
          <a:endParaRPr lang="en-US" sz="2000"/>
        </a:p>
      </dgm:t>
    </dgm:pt>
    <dgm:pt modelId="{EF4C77AF-0072-4476-B7D9-DC7A2521FAEC}" type="sibTrans" cxnId="{0539C8BC-D4D6-4B0A-AA8A-38851A72EBD0}">
      <dgm:prSet/>
      <dgm:spPr/>
      <dgm:t>
        <a:bodyPr/>
        <a:lstStyle/>
        <a:p>
          <a:endParaRPr lang="en-US" sz="2000"/>
        </a:p>
      </dgm:t>
    </dgm:pt>
    <dgm:pt modelId="{1E0843D3-E0CF-4AFC-B119-080DC5AC2CEA}">
      <dgm:prSet custT="1"/>
      <dgm:spPr/>
      <dgm:t>
        <a:bodyPr/>
        <a:lstStyle/>
        <a:p>
          <a:pPr>
            <a:buNone/>
          </a:pPr>
          <a:r>
            <a:rPr lang="en-US" sz="3200" dirty="0">
              <a:latin typeface="Arial Narrow"/>
              <a:ea typeface="+mn-ea"/>
              <a:cs typeface="+mn-cs"/>
            </a:rPr>
            <a:t>May</a:t>
          </a:r>
        </a:p>
      </dgm:t>
    </dgm:pt>
    <dgm:pt modelId="{3AB1665A-965E-414D-944F-74A2EDA1F727}" type="parTrans" cxnId="{80F4C526-A95D-44D6-A324-B7F0403AA639}">
      <dgm:prSet/>
      <dgm:spPr/>
      <dgm:t>
        <a:bodyPr/>
        <a:lstStyle/>
        <a:p>
          <a:endParaRPr lang="en-US" sz="2000"/>
        </a:p>
      </dgm:t>
    </dgm:pt>
    <dgm:pt modelId="{646C6768-5FA6-4DB1-9FB7-65A44539D728}" type="sibTrans" cxnId="{80F4C526-A95D-44D6-A324-B7F0403AA639}">
      <dgm:prSet/>
      <dgm:spPr/>
      <dgm:t>
        <a:bodyPr/>
        <a:lstStyle/>
        <a:p>
          <a:endParaRPr lang="en-US" sz="2000"/>
        </a:p>
      </dgm:t>
    </dgm:pt>
    <dgm:pt modelId="{3394A104-E384-4F19-9CCB-1FFBD0706D32}">
      <dgm:prSet custT="1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1578A"/>
            </a:buClr>
            <a:buSzPct val="130000"/>
            <a:buFont typeface="Arial" panose="020B0604020202020204" pitchFamily="34" charset="0"/>
            <a:buNone/>
          </a:pPr>
          <a:r>
            <a:rPr lang="en-US" sz="1400" dirty="0">
              <a:latin typeface="+mn-lt"/>
              <a:ea typeface="+mn-ea"/>
              <a:cs typeface="+mn-cs"/>
            </a:rPr>
            <a:t>Interested parties complete and submit applications by May 11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1578A"/>
            </a:buClr>
            <a:buSzPct val="130000"/>
            <a:buFont typeface="Arial" panose="020B0604020202020204" pitchFamily="34" charset="0"/>
            <a:buNone/>
          </a:pPr>
          <a:endParaRPr lang="en-US" sz="1400" dirty="0">
            <a:latin typeface="+mn-lt"/>
            <a:ea typeface="+mn-ea"/>
            <a:cs typeface="+mn-cs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1578A"/>
            </a:buClr>
            <a:buSzPct val="130000"/>
            <a:buFont typeface="Arial" panose="020B0604020202020204" pitchFamily="34" charset="0"/>
            <a:buNone/>
          </a:pPr>
          <a:r>
            <a:rPr lang="en-US" sz="1400" dirty="0">
              <a:latin typeface="+mn-lt"/>
              <a:ea typeface="+mn-ea"/>
              <a:cs typeface="+mn-cs"/>
            </a:rPr>
            <a:t>Collaborate with staff to review applicants and form recommendation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1578A"/>
            </a:buClr>
            <a:buSzPct val="130000"/>
            <a:buFont typeface="Arial" panose="020B0604020202020204" pitchFamily="34" charset="0"/>
            <a:buNone/>
          </a:pPr>
          <a:endParaRPr lang="en-US" sz="1400" dirty="0">
            <a:latin typeface="+mn-lt"/>
            <a:ea typeface="+mn-ea"/>
            <a:cs typeface="+mn-cs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1578A"/>
            </a:buClr>
            <a:buSzPct val="130000"/>
            <a:buFont typeface="Arial" panose="020B0604020202020204" pitchFamily="34" charset="0"/>
            <a:buNone/>
          </a:pPr>
          <a:r>
            <a:rPr lang="en-US" sz="1400" dirty="0">
              <a:latin typeface="+mn-lt"/>
              <a:ea typeface="+mn-ea"/>
              <a:cs typeface="+mn-cs"/>
            </a:rPr>
            <a:t>Provide update to JPA </a:t>
          </a:r>
        </a:p>
      </dgm:t>
    </dgm:pt>
    <dgm:pt modelId="{243FCEE8-7600-4C77-899F-24BE7C384EE0}" type="parTrans" cxnId="{BA1EF9ED-5901-44CE-B174-4B51E144B904}">
      <dgm:prSet/>
      <dgm:spPr/>
      <dgm:t>
        <a:bodyPr/>
        <a:lstStyle/>
        <a:p>
          <a:endParaRPr lang="en-US" sz="2000"/>
        </a:p>
      </dgm:t>
    </dgm:pt>
    <dgm:pt modelId="{0BA8EC7D-4AD9-41A6-A7C5-214A663D36A2}" type="sibTrans" cxnId="{BA1EF9ED-5901-44CE-B174-4B51E144B904}">
      <dgm:prSet/>
      <dgm:spPr/>
      <dgm:t>
        <a:bodyPr/>
        <a:lstStyle/>
        <a:p>
          <a:endParaRPr lang="en-US" sz="2000"/>
        </a:p>
      </dgm:t>
    </dgm:pt>
    <dgm:pt modelId="{C9DD1466-A4CA-45AD-9037-1A69CD0FFE5A}">
      <dgm:prSet phldrT="[Text]" custT="1"/>
      <dgm:spPr>
        <a:solidFill>
          <a:schemeClr val="accent5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3200" dirty="0">
              <a:latin typeface="Arial Narrow"/>
              <a:ea typeface="+mn-ea"/>
              <a:cs typeface="+mn-cs"/>
            </a:rPr>
            <a:t>May - June </a:t>
          </a:r>
        </a:p>
      </dgm:t>
    </dgm:pt>
    <dgm:pt modelId="{A127B954-EE04-4194-841D-AB64A68EFCF3}" type="parTrans" cxnId="{7F6D56C7-1F94-4EB9-B6BC-2243485E6565}">
      <dgm:prSet/>
      <dgm:spPr/>
      <dgm:t>
        <a:bodyPr/>
        <a:lstStyle/>
        <a:p>
          <a:endParaRPr lang="en-US" sz="2000"/>
        </a:p>
      </dgm:t>
    </dgm:pt>
    <dgm:pt modelId="{1F7F0FDE-F138-45F4-9F0F-89AF7466A0B1}" type="sibTrans" cxnId="{7F6D56C7-1F94-4EB9-B6BC-2243485E6565}">
      <dgm:prSet/>
      <dgm:spPr/>
      <dgm:t>
        <a:bodyPr/>
        <a:lstStyle/>
        <a:p>
          <a:endParaRPr lang="en-US" sz="2000"/>
        </a:p>
      </dgm:t>
    </dgm:pt>
    <dgm:pt modelId="{7E082611-8897-4DE0-B55E-7B73182ECAC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>
              <a:latin typeface="+mn-lt"/>
              <a:ea typeface="+mn-ea"/>
              <a:cs typeface="+mn-cs"/>
            </a:rPr>
            <a:t>Notify applicants of the selected stakeholder committee </a:t>
          </a:r>
        </a:p>
        <a:p>
          <a:pPr>
            <a:spcAft>
              <a:spcPts val="0"/>
            </a:spcAft>
          </a:pPr>
          <a:endParaRPr lang="en-US" sz="1400" dirty="0">
            <a:latin typeface="+mn-lt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en-US" sz="1400" dirty="0">
              <a:latin typeface="+mn-lt"/>
              <a:ea typeface="+mn-ea"/>
              <a:cs typeface="+mn-cs"/>
            </a:rPr>
            <a:t>Develop and finalize charter for stakeholder committee </a:t>
          </a:r>
        </a:p>
      </dgm:t>
    </dgm:pt>
    <dgm:pt modelId="{3C019A0A-A0FF-430F-B5B2-ADBDB5ECCA24}" type="parTrans" cxnId="{19CD896D-A364-4C1A-BF52-2B5EAE58AB82}">
      <dgm:prSet/>
      <dgm:spPr/>
      <dgm:t>
        <a:bodyPr/>
        <a:lstStyle/>
        <a:p>
          <a:endParaRPr lang="en-US" sz="2000"/>
        </a:p>
      </dgm:t>
    </dgm:pt>
    <dgm:pt modelId="{27C40C93-60CE-4330-8E38-88517156E759}" type="sibTrans" cxnId="{19CD896D-A364-4C1A-BF52-2B5EAE58AB82}">
      <dgm:prSet/>
      <dgm:spPr/>
      <dgm:t>
        <a:bodyPr/>
        <a:lstStyle/>
        <a:p>
          <a:endParaRPr lang="en-US" sz="2000"/>
        </a:p>
      </dgm:t>
    </dgm:pt>
    <dgm:pt modelId="{2AF17132-09D4-4AC3-8A63-DFA5E1CA0858}">
      <dgm:prSet custT="1"/>
      <dgm:spPr/>
      <dgm:t>
        <a:bodyPr/>
        <a:lstStyle/>
        <a:p>
          <a:pPr>
            <a:spcAft>
              <a:spcPts val="0"/>
            </a:spcAft>
          </a:pPr>
          <a:endParaRPr lang="en-US" sz="1400" dirty="0">
            <a:latin typeface="+mn-lt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en-US" sz="1400" dirty="0">
              <a:latin typeface="+mn-lt"/>
              <a:ea typeface="+mn-ea"/>
              <a:cs typeface="+mn-cs"/>
            </a:rPr>
            <a:t>Committee members sign charter</a:t>
          </a:r>
        </a:p>
      </dgm:t>
    </dgm:pt>
    <dgm:pt modelId="{0F66496A-B756-4C7E-8514-57D0E8E6FC09}" type="sibTrans" cxnId="{B7BF5130-D584-4DA1-B7B6-623B77B45B6A}">
      <dgm:prSet/>
      <dgm:spPr/>
      <dgm:t>
        <a:bodyPr/>
        <a:lstStyle/>
        <a:p>
          <a:endParaRPr lang="en-US" sz="2000"/>
        </a:p>
      </dgm:t>
    </dgm:pt>
    <dgm:pt modelId="{8400E2FB-EF70-46D4-BC92-ACB029B71C21}" type="parTrans" cxnId="{B7BF5130-D584-4DA1-B7B6-623B77B45B6A}">
      <dgm:prSet/>
      <dgm:spPr/>
      <dgm:t>
        <a:bodyPr/>
        <a:lstStyle/>
        <a:p>
          <a:endParaRPr lang="en-US" sz="2000"/>
        </a:p>
      </dgm:t>
    </dgm:pt>
    <dgm:pt modelId="{D557BBF7-1312-4E10-9096-C12D12E64A23}">
      <dgm:prSet custT="1"/>
      <dgm:spPr/>
      <dgm:t>
        <a:bodyPr/>
        <a:lstStyle/>
        <a:p>
          <a:pPr>
            <a:spcAft>
              <a:spcPts val="0"/>
            </a:spcAft>
          </a:pPr>
          <a:endParaRPr lang="en-US" sz="1400" dirty="0">
            <a:latin typeface="+mn-lt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en-US" sz="1400" dirty="0">
              <a:latin typeface="+mn-lt"/>
              <a:ea typeface="+mn-ea"/>
              <a:cs typeface="+mn-cs"/>
            </a:rPr>
            <a:t>Hold first meeting (target late May/June) </a:t>
          </a:r>
        </a:p>
      </dgm:t>
    </dgm:pt>
    <dgm:pt modelId="{AA317429-B1A9-4D08-8303-4F58CEBE9AC3}" type="sibTrans" cxnId="{17E1A4FD-81C3-4695-87E9-402A90727864}">
      <dgm:prSet/>
      <dgm:spPr/>
      <dgm:t>
        <a:bodyPr/>
        <a:lstStyle/>
        <a:p>
          <a:endParaRPr lang="en-US" sz="2000"/>
        </a:p>
      </dgm:t>
    </dgm:pt>
    <dgm:pt modelId="{1EAF8A18-2700-4A5C-9E8B-5833FDDD030C}" type="parTrans" cxnId="{17E1A4FD-81C3-4695-87E9-402A90727864}">
      <dgm:prSet/>
      <dgm:spPr/>
      <dgm:t>
        <a:bodyPr/>
        <a:lstStyle/>
        <a:p>
          <a:endParaRPr lang="en-US" sz="2000"/>
        </a:p>
      </dgm:t>
    </dgm:pt>
    <dgm:pt modelId="{F6D96AD1-F602-44AE-998B-F6A3F95234A7}" type="pres">
      <dgm:prSet presAssocID="{D54D87FE-A788-4D8E-9606-8E0D7372B6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6D38AA-E924-4AB3-8302-FF8B3D9AD2A7}" type="pres">
      <dgm:prSet presAssocID="{AE9CD9A9-A64E-46DE-9994-BB991A058D0F}" presName="compositeNode" presStyleCnt="0">
        <dgm:presLayoutVars>
          <dgm:bulletEnabled val="1"/>
        </dgm:presLayoutVars>
      </dgm:prSet>
      <dgm:spPr/>
    </dgm:pt>
    <dgm:pt modelId="{5DCCCB9E-BE98-443F-8E1F-933F55146DAE}" type="pres">
      <dgm:prSet presAssocID="{AE9CD9A9-A64E-46DE-9994-BB991A058D0F}" presName="bgRect" presStyleLbl="node1" presStyleIdx="0" presStyleCnt="3" custScaleY="94621" custLinFactNeighborX="0"/>
      <dgm:spPr/>
      <dgm:t>
        <a:bodyPr/>
        <a:lstStyle/>
        <a:p>
          <a:endParaRPr lang="en-US"/>
        </a:p>
      </dgm:t>
    </dgm:pt>
    <dgm:pt modelId="{3AD4889F-8DB8-4925-977D-00B2BF9B2693}" type="pres">
      <dgm:prSet presAssocID="{AE9CD9A9-A64E-46DE-9994-BB991A058D0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F69CE-7551-4B13-A804-DDDD0250B837}" type="pres">
      <dgm:prSet presAssocID="{AE9CD9A9-A64E-46DE-9994-BB991A058D0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37825-070F-4500-B989-5E622E6FA96B}" type="pres">
      <dgm:prSet presAssocID="{77DC18E6-01B9-4E41-B8AF-09AB28E43907}" presName="hSp" presStyleCnt="0"/>
      <dgm:spPr/>
    </dgm:pt>
    <dgm:pt modelId="{ED3729A3-0F94-4004-986C-8584ABC9617C}" type="pres">
      <dgm:prSet presAssocID="{77DC18E6-01B9-4E41-B8AF-09AB28E43907}" presName="vProcSp" presStyleCnt="0"/>
      <dgm:spPr/>
    </dgm:pt>
    <dgm:pt modelId="{3C999EBC-82F3-46DE-844A-643EA57D1FAC}" type="pres">
      <dgm:prSet presAssocID="{77DC18E6-01B9-4E41-B8AF-09AB28E43907}" presName="vSp1" presStyleCnt="0"/>
      <dgm:spPr/>
    </dgm:pt>
    <dgm:pt modelId="{6F4A0788-FE27-41AB-A693-6C0C5417EEAC}" type="pres">
      <dgm:prSet presAssocID="{77DC18E6-01B9-4E41-B8AF-09AB28E43907}" presName="simulatedConn" presStyleLbl="solidFgAcc1" presStyleIdx="0" presStyleCnt="2"/>
      <dgm:spPr/>
    </dgm:pt>
    <dgm:pt modelId="{CE096225-C9D6-4E2C-8CD1-B95A154F357B}" type="pres">
      <dgm:prSet presAssocID="{77DC18E6-01B9-4E41-B8AF-09AB28E43907}" presName="vSp2" presStyleCnt="0"/>
      <dgm:spPr/>
    </dgm:pt>
    <dgm:pt modelId="{C6C14434-1DED-433C-A9B3-3496357AA312}" type="pres">
      <dgm:prSet presAssocID="{77DC18E6-01B9-4E41-B8AF-09AB28E43907}" presName="sibTrans" presStyleCnt="0"/>
      <dgm:spPr/>
    </dgm:pt>
    <dgm:pt modelId="{DEB11221-B665-4241-8851-363B49BC0635}" type="pres">
      <dgm:prSet presAssocID="{1E0843D3-E0CF-4AFC-B119-080DC5AC2CEA}" presName="compositeNode" presStyleCnt="0">
        <dgm:presLayoutVars>
          <dgm:bulletEnabled val="1"/>
        </dgm:presLayoutVars>
      </dgm:prSet>
      <dgm:spPr/>
    </dgm:pt>
    <dgm:pt modelId="{06A2F477-D4D2-4575-953B-534069DE0B70}" type="pres">
      <dgm:prSet presAssocID="{1E0843D3-E0CF-4AFC-B119-080DC5AC2CEA}" presName="bgRect" presStyleLbl="node1" presStyleIdx="1" presStyleCnt="3" custScaleY="94120" custLinFactNeighborX="0"/>
      <dgm:spPr/>
      <dgm:t>
        <a:bodyPr/>
        <a:lstStyle/>
        <a:p>
          <a:endParaRPr lang="en-US"/>
        </a:p>
      </dgm:t>
    </dgm:pt>
    <dgm:pt modelId="{B0CB63D5-42FB-4FA2-BFE6-8069E4EC8D49}" type="pres">
      <dgm:prSet presAssocID="{1E0843D3-E0CF-4AFC-B119-080DC5AC2CE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3CEE5-C630-43D0-8B8F-83650452A5B1}" type="pres">
      <dgm:prSet presAssocID="{1E0843D3-E0CF-4AFC-B119-080DC5AC2CE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0027B-39D3-4588-972E-13AF2E899D4C}" type="pres">
      <dgm:prSet presAssocID="{646C6768-5FA6-4DB1-9FB7-65A44539D728}" presName="hSp" presStyleCnt="0"/>
      <dgm:spPr/>
    </dgm:pt>
    <dgm:pt modelId="{151BC92D-F6BF-4F3B-BA87-84D8CF947197}" type="pres">
      <dgm:prSet presAssocID="{646C6768-5FA6-4DB1-9FB7-65A44539D728}" presName="vProcSp" presStyleCnt="0"/>
      <dgm:spPr/>
    </dgm:pt>
    <dgm:pt modelId="{0288C805-2BD3-48E0-9679-4D15D4A7A7A2}" type="pres">
      <dgm:prSet presAssocID="{646C6768-5FA6-4DB1-9FB7-65A44539D728}" presName="vSp1" presStyleCnt="0"/>
      <dgm:spPr/>
    </dgm:pt>
    <dgm:pt modelId="{279A3B67-4CEA-4D33-AB91-793632DAD674}" type="pres">
      <dgm:prSet presAssocID="{646C6768-5FA6-4DB1-9FB7-65A44539D728}" presName="simulatedConn" presStyleLbl="solidFgAcc1" presStyleIdx="1" presStyleCnt="2"/>
      <dgm:spPr/>
    </dgm:pt>
    <dgm:pt modelId="{2E4A8D07-698A-4972-B864-DE49892DFCA7}" type="pres">
      <dgm:prSet presAssocID="{646C6768-5FA6-4DB1-9FB7-65A44539D728}" presName="vSp2" presStyleCnt="0"/>
      <dgm:spPr/>
    </dgm:pt>
    <dgm:pt modelId="{A67BF2A6-395F-47CC-8798-55F70FA3866E}" type="pres">
      <dgm:prSet presAssocID="{646C6768-5FA6-4DB1-9FB7-65A44539D728}" presName="sibTrans" presStyleCnt="0"/>
      <dgm:spPr/>
    </dgm:pt>
    <dgm:pt modelId="{DE9A2A2C-BCC8-4F20-B914-4B2D197E8D03}" type="pres">
      <dgm:prSet presAssocID="{C9DD1466-A4CA-45AD-9037-1A69CD0FFE5A}" presName="compositeNode" presStyleCnt="0">
        <dgm:presLayoutVars>
          <dgm:bulletEnabled val="1"/>
        </dgm:presLayoutVars>
      </dgm:prSet>
      <dgm:spPr/>
    </dgm:pt>
    <dgm:pt modelId="{5A0B7734-00E8-4211-ACD2-8E68D557C81B}" type="pres">
      <dgm:prSet presAssocID="{C9DD1466-A4CA-45AD-9037-1A69CD0FFE5A}" presName="bgRect" presStyleLbl="node1" presStyleIdx="2" presStyleCnt="3" custScaleY="94121"/>
      <dgm:spPr/>
      <dgm:t>
        <a:bodyPr/>
        <a:lstStyle/>
        <a:p>
          <a:endParaRPr lang="en-US"/>
        </a:p>
      </dgm:t>
    </dgm:pt>
    <dgm:pt modelId="{992130BF-BC3A-465B-8A68-233EF3884B46}" type="pres">
      <dgm:prSet presAssocID="{C9DD1466-A4CA-45AD-9037-1A69CD0FFE5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AE384-9390-405A-87A9-9D45877F1F2E}" type="pres">
      <dgm:prSet presAssocID="{C9DD1466-A4CA-45AD-9037-1A69CD0FFE5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BF5130-D584-4DA1-B7B6-623B77B45B6A}" srcId="{C9DD1466-A4CA-45AD-9037-1A69CD0FFE5A}" destId="{2AF17132-09D4-4AC3-8A63-DFA5E1CA0858}" srcOrd="1" destOrd="0" parTransId="{8400E2FB-EF70-46D4-BC92-ACB029B71C21}" sibTransId="{0F66496A-B756-4C7E-8514-57D0E8E6FC09}"/>
    <dgm:cxn modelId="{1C6E3516-9A08-41A4-91EF-754C6362DFB7}" type="presOf" srcId="{3394A104-E384-4F19-9CCB-1FFBD0706D32}" destId="{13C3CEE5-C630-43D0-8B8F-83650452A5B1}" srcOrd="0" destOrd="0" presId="urn:microsoft.com/office/officeart/2005/8/layout/hProcess7"/>
    <dgm:cxn modelId="{BA1EF9ED-5901-44CE-B174-4B51E144B904}" srcId="{1E0843D3-E0CF-4AFC-B119-080DC5AC2CEA}" destId="{3394A104-E384-4F19-9CCB-1FFBD0706D32}" srcOrd="0" destOrd="0" parTransId="{243FCEE8-7600-4C77-899F-24BE7C384EE0}" sibTransId="{0BA8EC7D-4AD9-41A6-A7C5-214A663D36A2}"/>
    <dgm:cxn modelId="{7F6D56C7-1F94-4EB9-B6BC-2243485E6565}" srcId="{D54D87FE-A788-4D8E-9606-8E0D7372B6C1}" destId="{C9DD1466-A4CA-45AD-9037-1A69CD0FFE5A}" srcOrd="2" destOrd="0" parTransId="{A127B954-EE04-4194-841D-AB64A68EFCF3}" sibTransId="{1F7F0FDE-F138-45F4-9F0F-89AF7466A0B1}"/>
    <dgm:cxn modelId="{CB69F8FC-9DAD-4FA7-B6E9-31E18B03EB03}" type="presOf" srcId="{C3559EA6-EFF4-448B-8157-6094FD2B0410}" destId="{801F69CE-7551-4B13-A804-DDDD0250B837}" srcOrd="0" destOrd="1" presId="urn:microsoft.com/office/officeart/2005/8/layout/hProcess7"/>
    <dgm:cxn modelId="{A30E42C1-30DB-409D-82A7-74D60624623C}" type="presOf" srcId="{D557BBF7-1312-4E10-9096-C12D12E64A23}" destId="{3DEAE384-9390-405A-87A9-9D45877F1F2E}" srcOrd="0" destOrd="2" presId="urn:microsoft.com/office/officeart/2005/8/layout/hProcess7"/>
    <dgm:cxn modelId="{0539C8BC-D4D6-4B0A-AA8A-38851A72EBD0}" srcId="{AE9CD9A9-A64E-46DE-9994-BB991A058D0F}" destId="{C3559EA6-EFF4-448B-8157-6094FD2B0410}" srcOrd="1" destOrd="0" parTransId="{15C76B50-5B60-4045-8AB4-0AD705EEF338}" sibTransId="{EF4C77AF-0072-4476-B7D9-DC7A2521FAEC}"/>
    <dgm:cxn modelId="{0228CF4B-A9B0-4A36-A644-41C07029F068}" srcId="{AE9CD9A9-A64E-46DE-9994-BB991A058D0F}" destId="{BED7D2E4-0676-4229-A29D-B9D5E5D23046}" srcOrd="0" destOrd="0" parTransId="{0EC6C170-959B-418E-A3F0-79E766784EFC}" sibTransId="{B2AD3F1D-B2F2-46DC-8CDD-EDE6C909C186}"/>
    <dgm:cxn modelId="{3D8AB946-24BD-4C01-BD25-A1D57241C612}" type="presOf" srcId="{D54D87FE-A788-4D8E-9606-8E0D7372B6C1}" destId="{F6D96AD1-F602-44AE-998B-F6A3F95234A7}" srcOrd="0" destOrd="0" presId="urn:microsoft.com/office/officeart/2005/8/layout/hProcess7"/>
    <dgm:cxn modelId="{D8750B10-761C-4169-959F-1C1E99B95EF4}" type="presOf" srcId="{C9DD1466-A4CA-45AD-9037-1A69CD0FFE5A}" destId="{5A0B7734-00E8-4211-ACD2-8E68D557C81B}" srcOrd="0" destOrd="0" presId="urn:microsoft.com/office/officeart/2005/8/layout/hProcess7"/>
    <dgm:cxn modelId="{19CD896D-A364-4C1A-BF52-2B5EAE58AB82}" srcId="{C9DD1466-A4CA-45AD-9037-1A69CD0FFE5A}" destId="{7E082611-8897-4DE0-B55E-7B73182ECAC4}" srcOrd="0" destOrd="0" parTransId="{3C019A0A-A0FF-430F-B5B2-ADBDB5ECCA24}" sibTransId="{27C40C93-60CE-4330-8E38-88517156E759}"/>
    <dgm:cxn modelId="{350EC25E-5093-43AC-B721-86C15F5AF9AC}" srcId="{D54D87FE-A788-4D8E-9606-8E0D7372B6C1}" destId="{AE9CD9A9-A64E-46DE-9994-BB991A058D0F}" srcOrd="0" destOrd="0" parTransId="{6F63F433-1527-48CF-B672-6B569FA2DBF7}" sibTransId="{77DC18E6-01B9-4E41-B8AF-09AB28E43907}"/>
    <dgm:cxn modelId="{80F4C526-A95D-44D6-A324-B7F0403AA639}" srcId="{D54D87FE-A788-4D8E-9606-8E0D7372B6C1}" destId="{1E0843D3-E0CF-4AFC-B119-080DC5AC2CEA}" srcOrd="1" destOrd="0" parTransId="{3AB1665A-965E-414D-944F-74A2EDA1F727}" sibTransId="{646C6768-5FA6-4DB1-9FB7-65A44539D728}"/>
    <dgm:cxn modelId="{11C369F1-9C14-44DA-ADF3-48B122A37245}" type="presOf" srcId="{1E0843D3-E0CF-4AFC-B119-080DC5AC2CEA}" destId="{B0CB63D5-42FB-4FA2-BFE6-8069E4EC8D49}" srcOrd="1" destOrd="0" presId="urn:microsoft.com/office/officeart/2005/8/layout/hProcess7"/>
    <dgm:cxn modelId="{2BDBF74F-AC8B-43AE-8121-63D3E1531098}" type="presOf" srcId="{7E082611-8897-4DE0-B55E-7B73182ECAC4}" destId="{3DEAE384-9390-405A-87A9-9D45877F1F2E}" srcOrd="0" destOrd="0" presId="urn:microsoft.com/office/officeart/2005/8/layout/hProcess7"/>
    <dgm:cxn modelId="{B6A42D68-70CB-4324-988A-2AC41623E7FA}" type="presOf" srcId="{BED7D2E4-0676-4229-A29D-B9D5E5D23046}" destId="{801F69CE-7551-4B13-A804-DDDD0250B837}" srcOrd="0" destOrd="0" presId="urn:microsoft.com/office/officeart/2005/8/layout/hProcess7"/>
    <dgm:cxn modelId="{F60991BF-2AEA-4900-AABF-15539F4B7AEA}" type="presOf" srcId="{AE9CD9A9-A64E-46DE-9994-BB991A058D0F}" destId="{3AD4889F-8DB8-4925-977D-00B2BF9B2693}" srcOrd="1" destOrd="0" presId="urn:microsoft.com/office/officeart/2005/8/layout/hProcess7"/>
    <dgm:cxn modelId="{B4201767-B8CF-4D8B-B22F-80848F186ACE}" type="presOf" srcId="{AE9CD9A9-A64E-46DE-9994-BB991A058D0F}" destId="{5DCCCB9E-BE98-443F-8E1F-933F55146DAE}" srcOrd="0" destOrd="0" presId="urn:microsoft.com/office/officeart/2005/8/layout/hProcess7"/>
    <dgm:cxn modelId="{8066A019-6E2B-4701-89CC-0E01466FA15F}" type="presOf" srcId="{2AF17132-09D4-4AC3-8A63-DFA5E1CA0858}" destId="{3DEAE384-9390-405A-87A9-9D45877F1F2E}" srcOrd="0" destOrd="1" presId="urn:microsoft.com/office/officeart/2005/8/layout/hProcess7"/>
    <dgm:cxn modelId="{54329EDE-DC1F-4CCC-901F-EEC1F06DBFFA}" type="presOf" srcId="{C9DD1466-A4CA-45AD-9037-1A69CD0FFE5A}" destId="{992130BF-BC3A-465B-8A68-233EF3884B46}" srcOrd="1" destOrd="0" presId="urn:microsoft.com/office/officeart/2005/8/layout/hProcess7"/>
    <dgm:cxn modelId="{17E1A4FD-81C3-4695-87E9-402A90727864}" srcId="{C9DD1466-A4CA-45AD-9037-1A69CD0FFE5A}" destId="{D557BBF7-1312-4E10-9096-C12D12E64A23}" srcOrd="2" destOrd="0" parTransId="{1EAF8A18-2700-4A5C-9E8B-5833FDDD030C}" sibTransId="{AA317429-B1A9-4D08-8303-4F58CEBE9AC3}"/>
    <dgm:cxn modelId="{979F751E-CE39-4943-B404-6CF627DB295C}" type="presOf" srcId="{1E0843D3-E0CF-4AFC-B119-080DC5AC2CEA}" destId="{06A2F477-D4D2-4575-953B-534069DE0B70}" srcOrd="0" destOrd="0" presId="urn:microsoft.com/office/officeart/2005/8/layout/hProcess7"/>
    <dgm:cxn modelId="{74D267FD-3BA4-43D6-B989-AF457959C745}" type="presParOf" srcId="{F6D96AD1-F602-44AE-998B-F6A3F95234A7}" destId="{4C6D38AA-E924-4AB3-8302-FF8B3D9AD2A7}" srcOrd="0" destOrd="0" presId="urn:microsoft.com/office/officeart/2005/8/layout/hProcess7"/>
    <dgm:cxn modelId="{07AC470C-5501-4CBA-AEBE-B2D3FC44CD54}" type="presParOf" srcId="{4C6D38AA-E924-4AB3-8302-FF8B3D9AD2A7}" destId="{5DCCCB9E-BE98-443F-8E1F-933F55146DAE}" srcOrd="0" destOrd="0" presId="urn:microsoft.com/office/officeart/2005/8/layout/hProcess7"/>
    <dgm:cxn modelId="{87B820FB-5EC9-414A-AC1A-A6BE2EBFF00B}" type="presParOf" srcId="{4C6D38AA-E924-4AB3-8302-FF8B3D9AD2A7}" destId="{3AD4889F-8DB8-4925-977D-00B2BF9B2693}" srcOrd="1" destOrd="0" presId="urn:microsoft.com/office/officeart/2005/8/layout/hProcess7"/>
    <dgm:cxn modelId="{8C78C9FF-5F25-4FB3-A214-4A58BF360B48}" type="presParOf" srcId="{4C6D38AA-E924-4AB3-8302-FF8B3D9AD2A7}" destId="{801F69CE-7551-4B13-A804-DDDD0250B837}" srcOrd="2" destOrd="0" presId="urn:microsoft.com/office/officeart/2005/8/layout/hProcess7"/>
    <dgm:cxn modelId="{D7A6DF4E-3F53-482A-BEBD-256C951942D2}" type="presParOf" srcId="{F6D96AD1-F602-44AE-998B-F6A3F95234A7}" destId="{9FC37825-070F-4500-B989-5E622E6FA96B}" srcOrd="1" destOrd="0" presId="urn:microsoft.com/office/officeart/2005/8/layout/hProcess7"/>
    <dgm:cxn modelId="{1BAF1E42-2CCC-46D2-A125-D18F753F2876}" type="presParOf" srcId="{F6D96AD1-F602-44AE-998B-F6A3F95234A7}" destId="{ED3729A3-0F94-4004-986C-8584ABC9617C}" srcOrd="2" destOrd="0" presId="urn:microsoft.com/office/officeart/2005/8/layout/hProcess7"/>
    <dgm:cxn modelId="{DA18C99E-6BA5-4A6F-9E8C-D71377F3B7E3}" type="presParOf" srcId="{ED3729A3-0F94-4004-986C-8584ABC9617C}" destId="{3C999EBC-82F3-46DE-844A-643EA57D1FAC}" srcOrd="0" destOrd="0" presId="urn:microsoft.com/office/officeart/2005/8/layout/hProcess7"/>
    <dgm:cxn modelId="{D8DA958A-89CB-45B2-9778-75DE5C2CF5A8}" type="presParOf" srcId="{ED3729A3-0F94-4004-986C-8584ABC9617C}" destId="{6F4A0788-FE27-41AB-A693-6C0C5417EEAC}" srcOrd="1" destOrd="0" presId="urn:microsoft.com/office/officeart/2005/8/layout/hProcess7"/>
    <dgm:cxn modelId="{901C974E-AB1D-443A-9DF0-D0BA74AF3FE7}" type="presParOf" srcId="{ED3729A3-0F94-4004-986C-8584ABC9617C}" destId="{CE096225-C9D6-4E2C-8CD1-B95A154F357B}" srcOrd="2" destOrd="0" presId="urn:microsoft.com/office/officeart/2005/8/layout/hProcess7"/>
    <dgm:cxn modelId="{ACC61104-5D25-489D-A3A6-A711B115B221}" type="presParOf" srcId="{F6D96AD1-F602-44AE-998B-F6A3F95234A7}" destId="{C6C14434-1DED-433C-A9B3-3496357AA312}" srcOrd="3" destOrd="0" presId="urn:microsoft.com/office/officeart/2005/8/layout/hProcess7"/>
    <dgm:cxn modelId="{830F56F7-11C7-4E41-9EEF-E1D7CA2F5CB7}" type="presParOf" srcId="{F6D96AD1-F602-44AE-998B-F6A3F95234A7}" destId="{DEB11221-B665-4241-8851-363B49BC0635}" srcOrd="4" destOrd="0" presId="urn:microsoft.com/office/officeart/2005/8/layout/hProcess7"/>
    <dgm:cxn modelId="{01A13525-4989-4ABF-87B0-5A0D7DA9A250}" type="presParOf" srcId="{DEB11221-B665-4241-8851-363B49BC0635}" destId="{06A2F477-D4D2-4575-953B-534069DE0B70}" srcOrd="0" destOrd="0" presId="urn:microsoft.com/office/officeart/2005/8/layout/hProcess7"/>
    <dgm:cxn modelId="{1524A685-0DE7-440B-AA2A-D04C2AE1B96E}" type="presParOf" srcId="{DEB11221-B665-4241-8851-363B49BC0635}" destId="{B0CB63D5-42FB-4FA2-BFE6-8069E4EC8D49}" srcOrd="1" destOrd="0" presId="urn:microsoft.com/office/officeart/2005/8/layout/hProcess7"/>
    <dgm:cxn modelId="{42D489A6-2BC3-4598-A022-4B73891798DE}" type="presParOf" srcId="{DEB11221-B665-4241-8851-363B49BC0635}" destId="{13C3CEE5-C630-43D0-8B8F-83650452A5B1}" srcOrd="2" destOrd="0" presId="urn:microsoft.com/office/officeart/2005/8/layout/hProcess7"/>
    <dgm:cxn modelId="{98AAEB15-4FE2-4F86-83AF-C37F5C512F64}" type="presParOf" srcId="{F6D96AD1-F602-44AE-998B-F6A3F95234A7}" destId="{3FE0027B-39D3-4588-972E-13AF2E899D4C}" srcOrd="5" destOrd="0" presId="urn:microsoft.com/office/officeart/2005/8/layout/hProcess7"/>
    <dgm:cxn modelId="{996F68C5-5A98-4A91-B368-5616E103ADCD}" type="presParOf" srcId="{F6D96AD1-F602-44AE-998B-F6A3F95234A7}" destId="{151BC92D-F6BF-4F3B-BA87-84D8CF947197}" srcOrd="6" destOrd="0" presId="urn:microsoft.com/office/officeart/2005/8/layout/hProcess7"/>
    <dgm:cxn modelId="{51CC27D2-67F8-47DA-8EA0-A4231EE6690D}" type="presParOf" srcId="{151BC92D-F6BF-4F3B-BA87-84D8CF947197}" destId="{0288C805-2BD3-48E0-9679-4D15D4A7A7A2}" srcOrd="0" destOrd="0" presId="urn:microsoft.com/office/officeart/2005/8/layout/hProcess7"/>
    <dgm:cxn modelId="{72509784-C4B9-4C11-831E-603110398006}" type="presParOf" srcId="{151BC92D-F6BF-4F3B-BA87-84D8CF947197}" destId="{279A3B67-4CEA-4D33-AB91-793632DAD674}" srcOrd="1" destOrd="0" presId="urn:microsoft.com/office/officeart/2005/8/layout/hProcess7"/>
    <dgm:cxn modelId="{F5081107-4168-41EF-9B19-FC30ECF113F3}" type="presParOf" srcId="{151BC92D-F6BF-4F3B-BA87-84D8CF947197}" destId="{2E4A8D07-698A-4972-B864-DE49892DFCA7}" srcOrd="2" destOrd="0" presId="urn:microsoft.com/office/officeart/2005/8/layout/hProcess7"/>
    <dgm:cxn modelId="{64D86915-0AFD-41FC-B2F8-0570E4D4DEB4}" type="presParOf" srcId="{F6D96AD1-F602-44AE-998B-F6A3F95234A7}" destId="{A67BF2A6-395F-47CC-8798-55F70FA3866E}" srcOrd="7" destOrd="0" presId="urn:microsoft.com/office/officeart/2005/8/layout/hProcess7"/>
    <dgm:cxn modelId="{595E9FA0-04E9-47DB-BE27-EC126393DD81}" type="presParOf" srcId="{F6D96AD1-F602-44AE-998B-F6A3F95234A7}" destId="{DE9A2A2C-BCC8-4F20-B914-4B2D197E8D03}" srcOrd="8" destOrd="0" presId="urn:microsoft.com/office/officeart/2005/8/layout/hProcess7"/>
    <dgm:cxn modelId="{F6D1D2BA-7D82-40A3-A42E-592F8BCEF60A}" type="presParOf" srcId="{DE9A2A2C-BCC8-4F20-B914-4B2D197E8D03}" destId="{5A0B7734-00E8-4211-ACD2-8E68D557C81B}" srcOrd="0" destOrd="0" presId="urn:microsoft.com/office/officeart/2005/8/layout/hProcess7"/>
    <dgm:cxn modelId="{BCD46FF7-F9E3-47B8-AE2C-B52E77ECAD73}" type="presParOf" srcId="{DE9A2A2C-BCC8-4F20-B914-4B2D197E8D03}" destId="{992130BF-BC3A-465B-8A68-233EF3884B46}" srcOrd="1" destOrd="0" presId="urn:microsoft.com/office/officeart/2005/8/layout/hProcess7"/>
    <dgm:cxn modelId="{D1E52FED-7F4E-4499-A3ED-5AD3179EEF4A}" type="presParOf" srcId="{DE9A2A2C-BCC8-4F20-B914-4B2D197E8D03}" destId="{3DEAE384-9390-405A-87A9-9D45877F1F2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9D2FEF-36D5-4997-8E97-A0DF988923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D637149-655A-4146-80AB-4FFCCD040922}">
      <dgm:prSet phldrT="[Text]"/>
      <dgm:spPr/>
      <dgm:t>
        <a:bodyPr/>
        <a:lstStyle/>
        <a:p>
          <a:r>
            <a:rPr lang="en-US" dirty="0"/>
            <a:t>Document Potential Undesirable Effects for Each Sustainability Indicator</a:t>
          </a:r>
        </a:p>
      </dgm:t>
    </dgm:pt>
    <dgm:pt modelId="{CFE1D7D2-6714-4F9E-9D77-8AEA9FEB6205}" type="parTrans" cxnId="{948AFA28-7826-4FE6-9B5F-2D6C3A810FBF}">
      <dgm:prSet/>
      <dgm:spPr/>
      <dgm:t>
        <a:bodyPr/>
        <a:lstStyle/>
        <a:p>
          <a:endParaRPr lang="en-US"/>
        </a:p>
      </dgm:t>
    </dgm:pt>
    <dgm:pt modelId="{84A08A93-C9FB-4B63-A7B9-5A65DD683257}" type="sibTrans" cxnId="{948AFA28-7826-4FE6-9B5F-2D6C3A810FBF}">
      <dgm:prSet/>
      <dgm:spPr/>
      <dgm:t>
        <a:bodyPr/>
        <a:lstStyle/>
        <a:p>
          <a:endParaRPr lang="en-US"/>
        </a:p>
      </dgm:t>
    </dgm:pt>
    <dgm:pt modelId="{094287E6-24C9-432F-AA6A-2ED4FCAFF59C}">
      <dgm:prSet phldrT="[Text]"/>
      <dgm:spPr/>
      <dgm:t>
        <a:bodyPr/>
        <a:lstStyle/>
        <a:p>
          <a:r>
            <a:rPr lang="en-US" dirty="0"/>
            <a:t>Identify Minimum Thresholds for Each Location</a:t>
          </a:r>
        </a:p>
      </dgm:t>
    </dgm:pt>
    <dgm:pt modelId="{35F7F9AE-7D51-4774-9D21-5A8D1893D923}" type="parTrans" cxnId="{F17DFE64-25EE-4227-8E45-4F480AAF45F7}">
      <dgm:prSet/>
      <dgm:spPr/>
      <dgm:t>
        <a:bodyPr/>
        <a:lstStyle/>
        <a:p>
          <a:endParaRPr lang="en-US"/>
        </a:p>
      </dgm:t>
    </dgm:pt>
    <dgm:pt modelId="{02C356B8-BADF-4924-BF49-0865D9837A70}" type="sibTrans" cxnId="{F17DFE64-25EE-4227-8E45-4F480AAF45F7}">
      <dgm:prSet/>
      <dgm:spPr/>
      <dgm:t>
        <a:bodyPr/>
        <a:lstStyle/>
        <a:p>
          <a:endParaRPr lang="en-US"/>
        </a:p>
      </dgm:t>
    </dgm:pt>
    <dgm:pt modelId="{72D32986-193D-46FB-9AEC-9C844BBC5510}">
      <dgm:prSet phldrT="[Text]"/>
      <dgm:spPr/>
      <dgm:t>
        <a:bodyPr/>
        <a:lstStyle/>
        <a:p>
          <a:r>
            <a:rPr lang="en-US" dirty="0"/>
            <a:t>Develop Measurable Objectives above Each Minimum Threshold</a:t>
          </a:r>
        </a:p>
      </dgm:t>
    </dgm:pt>
    <dgm:pt modelId="{5D3A135A-07BD-436F-8ACA-FEDF74B5A143}" type="parTrans" cxnId="{047C5060-2D7D-41F5-9EB4-971B08645347}">
      <dgm:prSet/>
      <dgm:spPr/>
      <dgm:t>
        <a:bodyPr/>
        <a:lstStyle/>
        <a:p>
          <a:endParaRPr lang="en-US"/>
        </a:p>
      </dgm:t>
    </dgm:pt>
    <dgm:pt modelId="{B788457B-985C-4390-95AF-CB220891C7D6}" type="sibTrans" cxnId="{047C5060-2D7D-41F5-9EB4-971B08645347}">
      <dgm:prSet/>
      <dgm:spPr/>
      <dgm:t>
        <a:bodyPr/>
        <a:lstStyle/>
        <a:p>
          <a:endParaRPr lang="en-US"/>
        </a:p>
      </dgm:t>
    </dgm:pt>
    <dgm:pt modelId="{FF9763AC-C119-4693-9C50-9E2FDE2B990E}">
      <dgm:prSet phldrT="[Text]"/>
      <dgm:spPr/>
      <dgm:t>
        <a:bodyPr/>
        <a:lstStyle/>
        <a:p>
          <a:r>
            <a:rPr lang="en-US" dirty="0"/>
            <a:t>Identify Appropriate Monitoring / Measurement Locations throughout Subbasin</a:t>
          </a:r>
        </a:p>
      </dgm:t>
    </dgm:pt>
    <dgm:pt modelId="{6A3F095C-FFEF-443B-BC39-DDF2571C2EFA}" type="parTrans" cxnId="{F076CCA9-20AA-40DA-B8FB-EFB99D71C1B7}">
      <dgm:prSet/>
      <dgm:spPr/>
      <dgm:t>
        <a:bodyPr/>
        <a:lstStyle/>
        <a:p>
          <a:endParaRPr lang="en-US"/>
        </a:p>
      </dgm:t>
    </dgm:pt>
    <dgm:pt modelId="{42359438-DEAA-4D2E-B3E7-4596DD35E69B}" type="sibTrans" cxnId="{F076CCA9-20AA-40DA-B8FB-EFB99D71C1B7}">
      <dgm:prSet/>
      <dgm:spPr/>
      <dgm:t>
        <a:bodyPr/>
        <a:lstStyle/>
        <a:p>
          <a:endParaRPr lang="en-US"/>
        </a:p>
      </dgm:t>
    </dgm:pt>
    <dgm:pt modelId="{82900B5A-A3FC-4B92-832C-FA7EAB3948A4}" type="pres">
      <dgm:prSet presAssocID="{739D2FEF-36D5-4997-8E97-A0DF988923AC}" presName="CompostProcess" presStyleCnt="0">
        <dgm:presLayoutVars>
          <dgm:dir/>
          <dgm:resizeHandles val="exact"/>
        </dgm:presLayoutVars>
      </dgm:prSet>
      <dgm:spPr/>
    </dgm:pt>
    <dgm:pt modelId="{315B2983-FF7D-4DCF-8FB5-D942757D99CD}" type="pres">
      <dgm:prSet presAssocID="{739D2FEF-36D5-4997-8E97-A0DF988923AC}" presName="arrow" presStyleLbl="bgShp" presStyleIdx="0" presStyleCnt="1"/>
      <dgm:spPr/>
    </dgm:pt>
    <dgm:pt modelId="{245CDAAE-3471-4040-AADF-C16D7B8EC12A}" type="pres">
      <dgm:prSet presAssocID="{739D2FEF-36D5-4997-8E97-A0DF988923AC}" presName="linearProcess" presStyleCnt="0"/>
      <dgm:spPr/>
    </dgm:pt>
    <dgm:pt modelId="{161E679C-FB67-4DA3-BBA6-0D644FAAE5DA}" type="pres">
      <dgm:prSet presAssocID="{7D637149-655A-4146-80AB-4FFCCD04092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08FB2-42B4-420E-A649-D96CB7110162}" type="pres">
      <dgm:prSet presAssocID="{84A08A93-C9FB-4B63-A7B9-5A65DD683257}" presName="sibTrans" presStyleCnt="0"/>
      <dgm:spPr/>
    </dgm:pt>
    <dgm:pt modelId="{AE5C0692-3BCE-4225-AEA1-E2BE70A3BBFB}" type="pres">
      <dgm:prSet presAssocID="{FF9763AC-C119-4693-9C50-9E2FDE2B990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491CF-E97E-43FF-84D3-73C40485B1C9}" type="pres">
      <dgm:prSet presAssocID="{42359438-DEAA-4D2E-B3E7-4596DD35E69B}" presName="sibTrans" presStyleCnt="0"/>
      <dgm:spPr/>
    </dgm:pt>
    <dgm:pt modelId="{786000F7-A6A5-47A4-A8D1-3DAD4F310381}" type="pres">
      <dgm:prSet presAssocID="{094287E6-24C9-432F-AA6A-2ED4FCAFF59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F88DB-84E1-4703-B739-6C36A7AD7FCC}" type="pres">
      <dgm:prSet presAssocID="{02C356B8-BADF-4924-BF49-0865D9837A70}" presName="sibTrans" presStyleCnt="0"/>
      <dgm:spPr/>
    </dgm:pt>
    <dgm:pt modelId="{B4C44993-5ABA-4EC0-B54F-08309B32AB22}" type="pres">
      <dgm:prSet presAssocID="{72D32986-193D-46FB-9AEC-9C844BBC551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7C5060-2D7D-41F5-9EB4-971B08645347}" srcId="{739D2FEF-36D5-4997-8E97-A0DF988923AC}" destId="{72D32986-193D-46FB-9AEC-9C844BBC5510}" srcOrd="3" destOrd="0" parTransId="{5D3A135A-07BD-436F-8ACA-FEDF74B5A143}" sibTransId="{B788457B-985C-4390-95AF-CB220891C7D6}"/>
    <dgm:cxn modelId="{F17DFE64-25EE-4227-8E45-4F480AAF45F7}" srcId="{739D2FEF-36D5-4997-8E97-A0DF988923AC}" destId="{094287E6-24C9-432F-AA6A-2ED4FCAFF59C}" srcOrd="2" destOrd="0" parTransId="{35F7F9AE-7D51-4774-9D21-5A8D1893D923}" sibTransId="{02C356B8-BADF-4924-BF49-0865D9837A70}"/>
    <dgm:cxn modelId="{CDEE72FB-AFDC-4953-9713-DB1199CE122F}" type="presOf" srcId="{094287E6-24C9-432F-AA6A-2ED4FCAFF59C}" destId="{786000F7-A6A5-47A4-A8D1-3DAD4F310381}" srcOrd="0" destOrd="0" presId="urn:microsoft.com/office/officeart/2005/8/layout/hProcess9"/>
    <dgm:cxn modelId="{3169E499-C0DD-4A76-A11B-63EECD17FB1C}" type="presOf" srcId="{739D2FEF-36D5-4997-8E97-A0DF988923AC}" destId="{82900B5A-A3FC-4B92-832C-FA7EAB3948A4}" srcOrd="0" destOrd="0" presId="urn:microsoft.com/office/officeart/2005/8/layout/hProcess9"/>
    <dgm:cxn modelId="{948AFA28-7826-4FE6-9B5F-2D6C3A810FBF}" srcId="{739D2FEF-36D5-4997-8E97-A0DF988923AC}" destId="{7D637149-655A-4146-80AB-4FFCCD040922}" srcOrd="0" destOrd="0" parTransId="{CFE1D7D2-6714-4F9E-9D77-8AEA9FEB6205}" sibTransId="{84A08A93-C9FB-4B63-A7B9-5A65DD683257}"/>
    <dgm:cxn modelId="{67BCEA89-28DA-4656-AE29-166916EC8C65}" type="presOf" srcId="{FF9763AC-C119-4693-9C50-9E2FDE2B990E}" destId="{AE5C0692-3BCE-4225-AEA1-E2BE70A3BBFB}" srcOrd="0" destOrd="0" presId="urn:microsoft.com/office/officeart/2005/8/layout/hProcess9"/>
    <dgm:cxn modelId="{362D94C1-F36B-4773-935B-372F730CFD13}" type="presOf" srcId="{7D637149-655A-4146-80AB-4FFCCD040922}" destId="{161E679C-FB67-4DA3-BBA6-0D644FAAE5DA}" srcOrd="0" destOrd="0" presId="urn:microsoft.com/office/officeart/2005/8/layout/hProcess9"/>
    <dgm:cxn modelId="{F076CCA9-20AA-40DA-B8FB-EFB99D71C1B7}" srcId="{739D2FEF-36D5-4997-8E97-A0DF988923AC}" destId="{FF9763AC-C119-4693-9C50-9E2FDE2B990E}" srcOrd="1" destOrd="0" parTransId="{6A3F095C-FFEF-443B-BC39-DDF2571C2EFA}" sibTransId="{42359438-DEAA-4D2E-B3E7-4596DD35E69B}"/>
    <dgm:cxn modelId="{BC345707-67CB-48EB-B243-CC42C12A58B6}" type="presOf" srcId="{72D32986-193D-46FB-9AEC-9C844BBC5510}" destId="{B4C44993-5ABA-4EC0-B54F-08309B32AB22}" srcOrd="0" destOrd="0" presId="urn:microsoft.com/office/officeart/2005/8/layout/hProcess9"/>
    <dgm:cxn modelId="{7E47F8DD-6753-483A-B9E0-B50FB09310B0}" type="presParOf" srcId="{82900B5A-A3FC-4B92-832C-FA7EAB3948A4}" destId="{315B2983-FF7D-4DCF-8FB5-D942757D99CD}" srcOrd="0" destOrd="0" presId="urn:microsoft.com/office/officeart/2005/8/layout/hProcess9"/>
    <dgm:cxn modelId="{9BFB3A8C-D3DC-47E0-AB3C-369A85C3A5E7}" type="presParOf" srcId="{82900B5A-A3FC-4B92-832C-FA7EAB3948A4}" destId="{245CDAAE-3471-4040-AADF-C16D7B8EC12A}" srcOrd="1" destOrd="0" presId="urn:microsoft.com/office/officeart/2005/8/layout/hProcess9"/>
    <dgm:cxn modelId="{E72FDE6D-A171-4ABC-A5A7-37C4F566406F}" type="presParOf" srcId="{245CDAAE-3471-4040-AADF-C16D7B8EC12A}" destId="{161E679C-FB67-4DA3-BBA6-0D644FAAE5DA}" srcOrd="0" destOrd="0" presId="urn:microsoft.com/office/officeart/2005/8/layout/hProcess9"/>
    <dgm:cxn modelId="{49D6D469-27EE-44B0-BCCF-A4E9BD626FCE}" type="presParOf" srcId="{245CDAAE-3471-4040-AADF-C16D7B8EC12A}" destId="{D3F08FB2-42B4-420E-A649-D96CB7110162}" srcOrd="1" destOrd="0" presId="urn:microsoft.com/office/officeart/2005/8/layout/hProcess9"/>
    <dgm:cxn modelId="{CE3BE603-C5BF-42D4-A3FA-66009F856F0B}" type="presParOf" srcId="{245CDAAE-3471-4040-AADF-C16D7B8EC12A}" destId="{AE5C0692-3BCE-4225-AEA1-E2BE70A3BBFB}" srcOrd="2" destOrd="0" presId="urn:microsoft.com/office/officeart/2005/8/layout/hProcess9"/>
    <dgm:cxn modelId="{CB0521C2-633E-46DA-83D3-E6A91C4DA6FB}" type="presParOf" srcId="{245CDAAE-3471-4040-AADF-C16D7B8EC12A}" destId="{A61491CF-E97E-43FF-84D3-73C40485B1C9}" srcOrd="3" destOrd="0" presId="urn:microsoft.com/office/officeart/2005/8/layout/hProcess9"/>
    <dgm:cxn modelId="{88607DF6-F893-4565-A555-3986B07A5724}" type="presParOf" srcId="{245CDAAE-3471-4040-AADF-C16D7B8EC12A}" destId="{786000F7-A6A5-47A4-A8D1-3DAD4F310381}" srcOrd="4" destOrd="0" presId="urn:microsoft.com/office/officeart/2005/8/layout/hProcess9"/>
    <dgm:cxn modelId="{C9364FF9-4DC6-4DFD-A46E-656AE56F0FC6}" type="presParOf" srcId="{245CDAAE-3471-4040-AADF-C16D7B8EC12A}" destId="{53DF88DB-84E1-4703-B739-6C36A7AD7FCC}" srcOrd="5" destOrd="0" presId="urn:microsoft.com/office/officeart/2005/8/layout/hProcess9"/>
    <dgm:cxn modelId="{27F63E1B-A206-4F2F-9FCD-71423DE60FBC}" type="presParOf" srcId="{245CDAAE-3471-4040-AADF-C16D7B8EC12A}" destId="{B4C44993-5ABA-4EC0-B54F-08309B32AB2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9A9DDC-73CC-4DD9-8F35-DAFB0D18534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23664FA3-5A1F-49CB-831F-DAAE8D8BDE6E}">
      <dgm:prSet phldrT="[Text]"/>
      <dgm:spPr/>
      <dgm:t>
        <a:bodyPr/>
        <a:lstStyle/>
        <a:p>
          <a:r>
            <a:rPr lang="en-US" dirty="0"/>
            <a:t>Chronic Lowering of Groundwater Levels</a:t>
          </a:r>
        </a:p>
      </dgm:t>
    </dgm:pt>
    <dgm:pt modelId="{14EE14F8-4CCB-499E-A448-1C9D1BCE470B}" type="parTrans" cxnId="{92563FB9-59BA-4B25-A69E-2E61F4A640C6}">
      <dgm:prSet/>
      <dgm:spPr/>
      <dgm:t>
        <a:bodyPr/>
        <a:lstStyle/>
        <a:p>
          <a:endParaRPr lang="en-US"/>
        </a:p>
      </dgm:t>
    </dgm:pt>
    <dgm:pt modelId="{E82FC6ED-0277-4E5B-8825-38A506B6594F}" type="sibTrans" cxnId="{92563FB9-59BA-4B25-A69E-2E61F4A640C6}">
      <dgm:prSet/>
      <dgm:spPr/>
      <dgm:t>
        <a:bodyPr/>
        <a:lstStyle/>
        <a:p>
          <a:endParaRPr lang="en-US"/>
        </a:p>
      </dgm:t>
    </dgm:pt>
    <dgm:pt modelId="{3F1341EA-31B8-47CA-97A4-074DDCCD5F27}">
      <dgm:prSet phldrT="[Text]"/>
      <dgm:spPr/>
      <dgm:t>
        <a:bodyPr/>
        <a:lstStyle/>
        <a:p>
          <a:r>
            <a:rPr lang="en-US" dirty="0"/>
            <a:t>Reduction in Groundwater Storage</a:t>
          </a:r>
        </a:p>
      </dgm:t>
    </dgm:pt>
    <dgm:pt modelId="{0329C473-5E4B-4EE4-B564-EF2F5DD405CA}" type="parTrans" cxnId="{263352A1-94EB-4298-BA28-0E207370177A}">
      <dgm:prSet/>
      <dgm:spPr/>
      <dgm:t>
        <a:bodyPr/>
        <a:lstStyle/>
        <a:p>
          <a:endParaRPr lang="en-US"/>
        </a:p>
      </dgm:t>
    </dgm:pt>
    <dgm:pt modelId="{E48D2915-4933-4F2E-8FD6-82F55A5B9D6B}" type="sibTrans" cxnId="{263352A1-94EB-4298-BA28-0E207370177A}">
      <dgm:prSet/>
      <dgm:spPr/>
      <dgm:t>
        <a:bodyPr/>
        <a:lstStyle/>
        <a:p>
          <a:endParaRPr lang="en-US"/>
        </a:p>
      </dgm:t>
    </dgm:pt>
    <dgm:pt modelId="{FFF01091-B3CE-4080-B5FE-938BC9874D86}">
      <dgm:prSet phldrT="[Text]"/>
      <dgm:spPr/>
      <dgm:t>
        <a:bodyPr/>
        <a:lstStyle/>
        <a:p>
          <a:r>
            <a:rPr lang="en-US" dirty="0"/>
            <a:t>Seawater Intrusion</a:t>
          </a:r>
        </a:p>
      </dgm:t>
    </dgm:pt>
    <dgm:pt modelId="{FB1BECD8-3773-49F0-9869-C6B478986F73}" type="parTrans" cxnId="{E66B38A6-5462-4003-A343-45570F1A1AE1}">
      <dgm:prSet/>
      <dgm:spPr/>
      <dgm:t>
        <a:bodyPr/>
        <a:lstStyle/>
        <a:p>
          <a:endParaRPr lang="en-US"/>
        </a:p>
      </dgm:t>
    </dgm:pt>
    <dgm:pt modelId="{DF03E777-2103-4EE1-AFDA-6549338494A4}" type="sibTrans" cxnId="{E66B38A6-5462-4003-A343-45570F1A1AE1}">
      <dgm:prSet/>
      <dgm:spPr/>
      <dgm:t>
        <a:bodyPr/>
        <a:lstStyle/>
        <a:p>
          <a:endParaRPr lang="en-US"/>
        </a:p>
      </dgm:t>
    </dgm:pt>
    <dgm:pt modelId="{8FC41D65-ED2C-41B8-A3E8-7B6137C93140}">
      <dgm:prSet phldrT="[Text]"/>
      <dgm:spPr/>
      <dgm:t>
        <a:bodyPr/>
        <a:lstStyle/>
        <a:p>
          <a:r>
            <a:rPr lang="en-US" dirty="0"/>
            <a:t>Degraded Water Quality</a:t>
          </a:r>
        </a:p>
      </dgm:t>
    </dgm:pt>
    <dgm:pt modelId="{8611AA9E-405D-4DDF-A11F-ED9AA7F14364}" type="parTrans" cxnId="{C3A0C925-32D5-4BBB-BB90-7382159E2808}">
      <dgm:prSet/>
      <dgm:spPr/>
      <dgm:t>
        <a:bodyPr/>
        <a:lstStyle/>
        <a:p>
          <a:endParaRPr lang="en-US"/>
        </a:p>
      </dgm:t>
    </dgm:pt>
    <dgm:pt modelId="{1D320ECB-4395-4D64-AFD2-3BD1097726BE}" type="sibTrans" cxnId="{C3A0C925-32D5-4BBB-BB90-7382159E2808}">
      <dgm:prSet/>
      <dgm:spPr/>
      <dgm:t>
        <a:bodyPr/>
        <a:lstStyle/>
        <a:p>
          <a:endParaRPr lang="en-US"/>
        </a:p>
      </dgm:t>
    </dgm:pt>
    <dgm:pt modelId="{B79A666C-8272-4E6D-901C-DAAC4497B1EB}">
      <dgm:prSet phldrT="[Text]"/>
      <dgm:spPr/>
      <dgm:t>
        <a:bodyPr/>
        <a:lstStyle/>
        <a:p>
          <a:r>
            <a:rPr lang="en-US" dirty="0"/>
            <a:t>Land Subsidence </a:t>
          </a:r>
        </a:p>
      </dgm:t>
    </dgm:pt>
    <dgm:pt modelId="{2C467248-0B8B-406D-94E8-4D76786B1B52}" type="parTrans" cxnId="{8C983EDD-9E89-4010-8A7C-A83BCC67C3C7}">
      <dgm:prSet/>
      <dgm:spPr/>
      <dgm:t>
        <a:bodyPr/>
        <a:lstStyle/>
        <a:p>
          <a:endParaRPr lang="en-US"/>
        </a:p>
      </dgm:t>
    </dgm:pt>
    <dgm:pt modelId="{0D71659D-44B2-4378-807E-2357B40CA951}" type="sibTrans" cxnId="{8C983EDD-9E89-4010-8A7C-A83BCC67C3C7}">
      <dgm:prSet/>
      <dgm:spPr/>
      <dgm:t>
        <a:bodyPr/>
        <a:lstStyle/>
        <a:p>
          <a:endParaRPr lang="en-US"/>
        </a:p>
      </dgm:t>
    </dgm:pt>
    <dgm:pt modelId="{17A92C9B-D457-4D37-95EE-4D68204D8151}">
      <dgm:prSet phldrT="[Text]" custT="1"/>
      <dgm:spPr/>
      <dgm:t>
        <a:bodyPr/>
        <a:lstStyle/>
        <a:p>
          <a:r>
            <a:rPr lang="en-US" sz="1700" dirty="0"/>
            <a:t>Depletion of Interconnected Surface Water </a:t>
          </a:r>
        </a:p>
      </dgm:t>
    </dgm:pt>
    <dgm:pt modelId="{B940FA45-61FD-4385-9541-BA721FF0DE8C}" type="parTrans" cxnId="{7EBA2E7E-4614-492C-9135-80D6A77AC0EB}">
      <dgm:prSet/>
      <dgm:spPr/>
      <dgm:t>
        <a:bodyPr/>
        <a:lstStyle/>
        <a:p>
          <a:endParaRPr lang="en-US"/>
        </a:p>
      </dgm:t>
    </dgm:pt>
    <dgm:pt modelId="{8A6A3173-2185-40AC-8D6F-5D40798DCEB7}" type="sibTrans" cxnId="{7EBA2E7E-4614-492C-9135-80D6A77AC0EB}">
      <dgm:prSet/>
      <dgm:spPr/>
      <dgm:t>
        <a:bodyPr/>
        <a:lstStyle/>
        <a:p>
          <a:endParaRPr lang="en-US"/>
        </a:p>
      </dgm:t>
    </dgm:pt>
    <dgm:pt modelId="{AF21BA5C-26CD-4492-B797-FB41BB6D6453}" type="pres">
      <dgm:prSet presAssocID="{F49A9DDC-73CC-4DD9-8F35-DAFB0D185346}" presName="linearFlow" presStyleCnt="0">
        <dgm:presLayoutVars>
          <dgm:dir/>
          <dgm:resizeHandles val="exact"/>
        </dgm:presLayoutVars>
      </dgm:prSet>
      <dgm:spPr/>
    </dgm:pt>
    <dgm:pt modelId="{E7D0AAF2-B3B7-43F0-BA82-A9CFE2BCD15C}" type="pres">
      <dgm:prSet presAssocID="{23664FA3-5A1F-49CB-831F-DAAE8D8BDE6E}" presName="composite" presStyleCnt="0"/>
      <dgm:spPr/>
    </dgm:pt>
    <dgm:pt modelId="{8733CAF3-B8BF-49C8-BDEC-9E47CFFEA399}" type="pres">
      <dgm:prSet presAssocID="{23664FA3-5A1F-49CB-831F-DAAE8D8BDE6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8E428F7-9203-47F9-9691-76758562A4C2}" type="pres">
      <dgm:prSet presAssocID="{23664FA3-5A1F-49CB-831F-DAAE8D8BDE6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8B742-1941-4902-8A23-4387194C3092}" type="pres">
      <dgm:prSet presAssocID="{E82FC6ED-0277-4E5B-8825-38A506B6594F}" presName="spacing" presStyleCnt="0"/>
      <dgm:spPr/>
    </dgm:pt>
    <dgm:pt modelId="{097F68EF-EED0-45DC-999D-1DAFE55D466B}" type="pres">
      <dgm:prSet presAssocID="{3F1341EA-31B8-47CA-97A4-074DDCCD5F27}" presName="composite" presStyleCnt="0"/>
      <dgm:spPr/>
    </dgm:pt>
    <dgm:pt modelId="{F472C08A-B396-4308-98B4-8F74648409A3}" type="pres">
      <dgm:prSet presAssocID="{3F1341EA-31B8-47CA-97A4-074DDCCD5F2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8BBE0A-E4A0-4418-8B46-9338CA2B878E}" type="pres">
      <dgm:prSet presAssocID="{3F1341EA-31B8-47CA-97A4-074DDCCD5F2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85E1D-8FF1-459D-9CAA-E761BC5A6D96}" type="pres">
      <dgm:prSet presAssocID="{E48D2915-4933-4F2E-8FD6-82F55A5B9D6B}" presName="spacing" presStyleCnt="0"/>
      <dgm:spPr/>
    </dgm:pt>
    <dgm:pt modelId="{BEDCE150-E14A-4091-902C-7372DE3E2140}" type="pres">
      <dgm:prSet presAssocID="{FFF01091-B3CE-4080-B5FE-938BC9874D86}" presName="composite" presStyleCnt="0"/>
      <dgm:spPr/>
    </dgm:pt>
    <dgm:pt modelId="{5C459588-A3EC-4D00-8331-EC40EC2F920B}" type="pres">
      <dgm:prSet presAssocID="{FFF01091-B3CE-4080-B5FE-938BC9874D86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F9EB181-46C3-4D03-8BED-706CA86E0A0E}" type="pres">
      <dgm:prSet presAssocID="{FFF01091-B3CE-4080-B5FE-938BC9874D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BAF3F-7F15-4786-BF6B-82B436768405}" type="pres">
      <dgm:prSet presAssocID="{DF03E777-2103-4EE1-AFDA-6549338494A4}" presName="spacing" presStyleCnt="0"/>
      <dgm:spPr/>
    </dgm:pt>
    <dgm:pt modelId="{25C20BA5-6D2C-4F7E-BE62-EF11D45F454C}" type="pres">
      <dgm:prSet presAssocID="{8FC41D65-ED2C-41B8-A3E8-7B6137C93140}" presName="composite" presStyleCnt="0"/>
      <dgm:spPr/>
    </dgm:pt>
    <dgm:pt modelId="{62FAABDD-EDE9-425F-8CDF-E75563E831B8}" type="pres">
      <dgm:prSet presAssocID="{8FC41D65-ED2C-41B8-A3E8-7B6137C93140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D7545B5-A454-43D6-AECC-AA7B0D1A7DD5}" type="pres">
      <dgm:prSet presAssocID="{8FC41D65-ED2C-41B8-A3E8-7B6137C9314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316AB-86FE-4F49-B3CA-2665388050E3}" type="pres">
      <dgm:prSet presAssocID="{1D320ECB-4395-4D64-AFD2-3BD1097726BE}" presName="spacing" presStyleCnt="0"/>
      <dgm:spPr/>
    </dgm:pt>
    <dgm:pt modelId="{F9F83BA1-A328-4882-AE4A-2F7A0293AD6B}" type="pres">
      <dgm:prSet presAssocID="{B79A666C-8272-4E6D-901C-DAAC4497B1EB}" presName="composite" presStyleCnt="0"/>
      <dgm:spPr/>
    </dgm:pt>
    <dgm:pt modelId="{8DC0B2E6-EF21-4761-AF83-A14912D341F8}" type="pres">
      <dgm:prSet presAssocID="{B79A666C-8272-4E6D-901C-DAAC4497B1EB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1CF8D27-BDCD-416D-B5B5-A6CF06664848}" type="pres">
      <dgm:prSet presAssocID="{B79A666C-8272-4E6D-901C-DAAC4497B1E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34D6F-3027-4FE7-9D7E-3B614D621D42}" type="pres">
      <dgm:prSet presAssocID="{0D71659D-44B2-4378-807E-2357B40CA951}" presName="spacing" presStyleCnt="0"/>
      <dgm:spPr/>
    </dgm:pt>
    <dgm:pt modelId="{F70F86AE-8094-451C-A25A-24B822C04D16}" type="pres">
      <dgm:prSet presAssocID="{17A92C9B-D457-4D37-95EE-4D68204D8151}" presName="composite" presStyleCnt="0"/>
      <dgm:spPr/>
    </dgm:pt>
    <dgm:pt modelId="{58A3B403-7CEF-4D41-9043-A6F8756706E5}" type="pres">
      <dgm:prSet presAssocID="{17A92C9B-D457-4D37-95EE-4D68204D8151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15DCB8B-CC9D-4FA1-AD57-21A518DD4C3A}" type="pres">
      <dgm:prSet presAssocID="{17A92C9B-D457-4D37-95EE-4D68204D815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0C925-32D5-4BBB-BB90-7382159E2808}" srcId="{F49A9DDC-73CC-4DD9-8F35-DAFB0D185346}" destId="{8FC41D65-ED2C-41B8-A3E8-7B6137C93140}" srcOrd="3" destOrd="0" parTransId="{8611AA9E-405D-4DDF-A11F-ED9AA7F14364}" sibTransId="{1D320ECB-4395-4D64-AFD2-3BD1097726BE}"/>
    <dgm:cxn modelId="{80E1753F-0361-45C3-B9CB-A1547214C087}" type="presOf" srcId="{F49A9DDC-73CC-4DD9-8F35-DAFB0D185346}" destId="{AF21BA5C-26CD-4492-B797-FB41BB6D6453}" srcOrd="0" destOrd="0" presId="urn:microsoft.com/office/officeart/2005/8/layout/vList3"/>
    <dgm:cxn modelId="{92563FB9-59BA-4B25-A69E-2E61F4A640C6}" srcId="{F49A9DDC-73CC-4DD9-8F35-DAFB0D185346}" destId="{23664FA3-5A1F-49CB-831F-DAAE8D8BDE6E}" srcOrd="0" destOrd="0" parTransId="{14EE14F8-4CCB-499E-A448-1C9D1BCE470B}" sibTransId="{E82FC6ED-0277-4E5B-8825-38A506B6594F}"/>
    <dgm:cxn modelId="{BB965E6A-DDE4-46EE-BDE7-37E409A8492E}" type="presOf" srcId="{3F1341EA-31B8-47CA-97A4-074DDCCD5F27}" destId="{238BBE0A-E4A0-4418-8B46-9338CA2B878E}" srcOrd="0" destOrd="0" presId="urn:microsoft.com/office/officeart/2005/8/layout/vList3"/>
    <dgm:cxn modelId="{8C983EDD-9E89-4010-8A7C-A83BCC67C3C7}" srcId="{F49A9DDC-73CC-4DD9-8F35-DAFB0D185346}" destId="{B79A666C-8272-4E6D-901C-DAAC4497B1EB}" srcOrd="4" destOrd="0" parTransId="{2C467248-0B8B-406D-94E8-4D76786B1B52}" sibTransId="{0D71659D-44B2-4378-807E-2357B40CA951}"/>
    <dgm:cxn modelId="{EAF319EA-22D5-47BE-AD84-2E02F3D66DEE}" type="presOf" srcId="{8FC41D65-ED2C-41B8-A3E8-7B6137C93140}" destId="{9D7545B5-A454-43D6-AECC-AA7B0D1A7DD5}" srcOrd="0" destOrd="0" presId="urn:microsoft.com/office/officeart/2005/8/layout/vList3"/>
    <dgm:cxn modelId="{E66B38A6-5462-4003-A343-45570F1A1AE1}" srcId="{F49A9DDC-73CC-4DD9-8F35-DAFB0D185346}" destId="{FFF01091-B3CE-4080-B5FE-938BC9874D86}" srcOrd="2" destOrd="0" parTransId="{FB1BECD8-3773-49F0-9869-C6B478986F73}" sibTransId="{DF03E777-2103-4EE1-AFDA-6549338494A4}"/>
    <dgm:cxn modelId="{263352A1-94EB-4298-BA28-0E207370177A}" srcId="{F49A9DDC-73CC-4DD9-8F35-DAFB0D185346}" destId="{3F1341EA-31B8-47CA-97A4-074DDCCD5F27}" srcOrd="1" destOrd="0" parTransId="{0329C473-5E4B-4EE4-B564-EF2F5DD405CA}" sibTransId="{E48D2915-4933-4F2E-8FD6-82F55A5B9D6B}"/>
    <dgm:cxn modelId="{7EBA2E7E-4614-492C-9135-80D6A77AC0EB}" srcId="{F49A9DDC-73CC-4DD9-8F35-DAFB0D185346}" destId="{17A92C9B-D457-4D37-95EE-4D68204D8151}" srcOrd="5" destOrd="0" parTransId="{B940FA45-61FD-4385-9541-BA721FF0DE8C}" sibTransId="{8A6A3173-2185-40AC-8D6F-5D40798DCEB7}"/>
    <dgm:cxn modelId="{32FB15CA-DA9C-40AB-95E5-096D6F400F01}" type="presOf" srcId="{B79A666C-8272-4E6D-901C-DAAC4497B1EB}" destId="{01CF8D27-BDCD-416D-B5B5-A6CF06664848}" srcOrd="0" destOrd="0" presId="urn:microsoft.com/office/officeart/2005/8/layout/vList3"/>
    <dgm:cxn modelId="{D18FE98B-83DC-4C0C-AD62-31EDD9C5679E}" type="presOf" srcId="{FFF01091-B3CE-4080-B5FE-938BC9874D86}" destId="{7F9EB181-46C3-4D03-8BED-706CA86E0A0E}" srcOrd="0" destOrd="0" presId="urn:microsoft.com/office/officeart/2005/8/layout/vList3"/>
    <dgm:cxn modelId="{79CA9E27-EEDB-44F5-A1C0-62641A0D36AB}" type="presOf" srcId="{17A92C9B-D457-4D37-95EE-4D68204D8151}" destId="{A15DCB8B-CC9D-4FA1-AD57-21A518DD4C3A}" srcOrd="0" destOrd="0" presId="urn:microsoft.com/office/officeart/2005/8/layout/vList3"/>
    <dgm:cxn modelId="{4130999D-E9E5-49CD-91C8-38A9191EAAF8}" type="presOf" srcId="{23664FA3-5A1F-49CB-831F-DAAE8D8BDE6E}" destId="{18E428F7-9203-47F9-9691-76758562A4C2}" srcOrd="0" destOrd="0" presId="urn:microsoft.com/office/officeart/2005/8/layout/vList3"/>
    <dgm:cxn modelId="{25C80C2E-1FFF-49F8-94DD-3ACC6F2145AC}" type="presParOf" srcId="{AF21BA5C-26CD-4492-B797-FB41BB6D6453}" destId="{E7D0AAF2-B3B7-43F0-BA82-A9CFE2BCD15C}" srcOrd="0" destOrd="0" presId="urn:microsoft.com/office/officeart/2005/8/layout/vList3"/>
    <dgm:cxn modelId="{F65EFFBF-52BA-4CCE-954A-68C5FBE41F12}" type="presParOf" srcId="{E7D0AAF2-B3B7-43F0-BA82-A9CFE2BCD15C}" destId="{8733CAF3-B8BF-49C8-BDEC-9E47CFFEA399}" srcOrd="0" destOrd="0" presId="urn:microsoft.com/office/officeart/2005/8/layout/vList3"/>
    <dgm:cxn modelId="{B64588F5-70A8-449B-913E-FD1CEA1CE568}" type="presParOf" srcId="{E7D0AAF2-B3B7-43F0-BA82-A9CFE2BCD15C}" destId="{18E428F7-9203-47F9-9691-76758562A4C2}" srcOrd="1" destOrd="0" presId="urn:microsoft.com/office/officeart/2005/8/layout/vList3"/>
    <dgm:cxn modelId="{A15A8988-F0AE-4BF0-9A51-D7C8FA5E44AB}" type="presParOf" srcId="{AF21BA5C-26CD-4492-B797-FB41BB6D6453}" destId="{A148B742-1941-4902-8A23-4387194C3092}" srcOrd="1" destOrd="0" presId="urn:microsoft.com/office/officeart/2005/8/layout/vList3"/>
    <dgm:cxn modelId="{DDC73D0D-ECAF-4594-87AC-1F008DA88634}" type="presParOf" srcId="{AF21BA5C-26CD-4492-B797-FB41BB6D6453}" destId="{097F68EF-EED0-45DC-999D-1DAFE55D466B}" srcOrd="2" destOrd="0" presId="urn:microsoft.com/office/officeart/2005/8/layout/vList3"/>
    <dgm:cxn modelId="{82DAC0F7-3DAC-493F-AC5D-6A48942DDD1C}" type="presParOf" srcId="{097F68EF-EED0-45DC-999D-1DAFE55D466B}" destId="{F472C08A-B396-4308-98B4-8F74648409A3}" srcOrd="0" destOrd="0" presId="urn:microsoft.com/office/officeart/2005/8/layout/vList3"/>
    <dgm:cxn modelId="{0F85196F-1A63-4FE9-8550-A4485B73E04E}" type="presParOf" srcId="{097F68EF-EED0-45DC-999D-1DAFE55D466B}" destId="{238BBE0A-E4A0-4418-8B46-9338CA2B878E}" srcOrd="1" destOrd="0" presId="urn:microsoft.com/office/officeart/2005/8/layout/vList3"/>
    <dgm:cxn modelId="{E938E574-209C-4972-82E7-8C532F33FEB2}" type="presParOf" srcId="{AF21BA5C-26CD-4492-B797-FB41BB6D6453}" destId="{74885E1D-8FF1-459D-9CAA-E761BC5A6D96}" srcOrd="3" destOrd="0" presId="urn:microsoft.com/office/officeart/2005/8/layout/vList3"/>
    <dgm:cxn modelId="{0E2508E2-E662-4160-A095-18D751DE2D3C}" type="presParOf" srcId="{AF21BA5C-26CD-4492-B797-FB41BB6D6453}" destId="{BEDCE150-E14A-4091-902C-7372DE3E2140}" srcOrd="4" destOrd="0" presId="urn:microsoft.com/office/officeart/2005/8/layout/vList3"/>
    <dgm:cxn modelId="{54D465C5-C7D6-4AF0-AC14-34C0A121DF41}" type="presParOf" srcId="{BEDCE150-E14A-4091-902C-7372DE3E2140}" destId="{5C459588-A3EC-4D00-8331-EC40EC2F920B}" srcOrd="0" destOrd="0" presId="urn:microsoft.com/office/officeart/2005/8/layout/vList3"/>
    <dgm:cxn modelId="{B99DB7BD-BE60-4BEA-A8F1-E738C3658D39}" type="presParOf" srcId="{BEDCE150-E14A-4091-902C-7372DE3E2140}" destId="{7F9EB181-46C3-4D03-8BED-706CA86E0A0E}" srcOrd="1" destOrd="0" presId="urn:microsoft.com/office/officeart/2005/8/layout/vList3"/>
    <dgm:cxn modelId="{E217F775-D9D5-4E4B-8058-52FC2A6EDB82}" type="presParOf" srcId="{AF21BA5C-26CD-4492-B797-FB41BB6D6453}" destId="{E76BAF3F-7F15-4786-BF6B-82B436768405}" srcOrd="5" destOrd="0" presId="urn:microsoft.com/office/officeart/2005/8/layout/vList3"/>
    <dgm:cxn modelId="{6283E781-0EC8-4285-B2CD-3EAF624F9052}" type="presParOf" srcId="{AF21BA5C-26CD-4492-B797-FB41BB6D6453}" destId="{25C20BA5-6D2C-4F7E-BE62-EF11D45F454C}" srcOrd="6" destOrd="0" presId="urn:microsoft.com/office/officeart/2005/8/layout/vList3"/>
    <dgm:cxn modelId="{E5752258-A7B4-488D-977D-775574B0BC25}" type="presParOf" srcId="{25C20BA5-6D2C-4F7E-BE62-EF11D45F454C}" destId="{62FAABDD-EDE9-425F-8CDF-E75563E831B8}" srcOrd="0" destOrd="0" presId="urn:microsoft.com/office/officeart/2005/8/layout/vList3"/>
    <dgm:cxn modelId="{402A93BD-00D0-4AC8-8153-99DF9288500B}" type="presParOf" srcId="{25C20BA5-6D2C-4F7E-BE62-EF11D45F454C}" destId="{9D7545B5-A454-43D6-AECC-AA7B0D1A7DD5}" srcOrd="1" destOrd="0" presId="urn:microsoft.com/office/officeart/2005/8/layout/vList3"/>
    <dgm:cxn modelId="{6668118D-8F1E-4627-9903-37B38FFF6051}" type="presParOf" srcId="{AF21BA5C-26CD-4492-B797-FB41BB6D6453}" destId="{EAA316AB-86FE-4F49-B3CA-2665388050E3}" srcOrd="7" destOrd="0" presId="urn:microsoft.com/office/officeart/2005/8/layout/vList3"/>
    <dgm:cxn modelId="{6432A311-E2FE-4747-B235-0A8E6A500049}" type="presParOf" srcId="{AF21BA5C-26CD-4492-B797-FB41BB6D6453}" destId="{F9F83BA1-A328-4882-AE4A-2F7A0293AD6B}" srcOrd="8" destOrd="0" presId="urn:microsoft.com/office/officeart/2005/8/layout/vList3"/>
    <dgm:cxn modelId="{5BF533A0-0DAD-4BD7-A72A-A137EF6A3BE3}" type="presParOf" srcId="{F9F83BA1-A328-4882-AE4A-2F7A0293AD6B}" destId="{8DC0B2E6-EF21-4761-AF83-A14912D341F8}" srcOrd="0" destOrd="0" presId="urn:microsoft.com/office/officeart/2005/8/layout/vList3"/>
    <dgm:cxn modelId="{873D99FC-CE3E-420B-9D59-200852C9FDF4}" type="presParOf" srcId="{F9F83BA1-A328-4882-AE4A-2F7A0293AD6B}" destId="{01CF8D27-BDCD-416D-B5B5-A6CF06664848}" srcOrd="1" destOrd="0" presId="urn:microsoft.com/office/officeart/2005/8/layout/vList3"/>
    <dgm:cxn modelId="{1A6964B6-09BC-41DB-9881-3FE117292E20}" type="presParOf" srcId="{AF21BA5C-26CD-4492-B797-FB41BB6D6453}" destId="{EA134D6F-3027-4FE7-9D7E-3B614D621D42}" srcOrd="9" destOrd="0" presId="urn:microsoft.com/office/officeart/2005/8/layout/vList3"/>
    <dgm:cxn modelId="{FDC01D01-3571-4A73-9FEC-4FBEFCD936DC}" type="presParOf" srcId="{AF21BA5C-26CD-4492-B797-FB41BB6D6453}" destId="{F70F86AE-8094-451C-A25A-24B822C04D16}" srcOrd="10" destOrd="0" presId="urn:microsoft.com/office/officeart/2005/8/layout/vList3"/>
    <dgm:cxn modelId="{FC271FC3-AA6C-4F67-9DDB-D7567FE69AFC}" type="presParOf" srcId="{F70F86AE-8094-451C-A25A-24B822C04D16}" destId="{58A3B403-7CEF-4D41-9043-A6F8756706E5}" srcOrd="0" destOrd="0" presId="urn:microsoft.com/office/officeart/2005/8/layout/vList3"/>
    <dgm:cxn modelId="{7C42DF3E-328A-4972-970F-824CFDF72B34}" type="presParOf" srcId="{F70F86AE-8094-451C-A25A-24B822C04D16}" destId="{A15DCB8B-CC9D-4FA1-AD57-21A518DD4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9A9DDC-73CC-4DD9-8F35-DAFB0D18534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23664FA3-5A1F-49CB-831F-DAAE8D8BDE6E}">
      <dgm:prSet phldrT="[Text]"/>
      <dgm:spPr/>
      <dgm:t>
        <a:bodyPr/>
        <a:lstStyle/>
        <a:p>
          <a:r>
            <a:rPr lang="en-US" dirty="0"/>
            <a:t>Chronic Lowering of Groundwater Levels</a:t>
          </a:r>
        </a:p>
      </dgm:t>
    </dgm:pt>
    <dgm:pt modelId="{14EE14F8-4CCB-499E-A448-1C9D1BCE470B}" type="parTrans" cxnId="{92563FB9-59BA-4B25-A69E-2E61F4A640C6}">
      <dgm:prSet/>
      <dgm:spPr/>
      <dgm:t>
        <a:bodyPr/>
        <a:lstStyle/>
        <a:p>
          <a:endParaRPr lang="en-US"/>
        </a:p>
      </dgm:t>
    </dgm:pt>
    <dgm:pt modelId="{E82FC6ED-0277-4E5B-8825-38A506B6594F}" type="sibTrans" cxnId="{92563FB9-59BA-4B25-A69E-2E61F4A640C6}">
      <dgm:prSet/>
      <dgm:spPr/>
      <dgm:t>
        <a:bodyPr/>
        <a:lstStyle/>
        <a:p>
          <a:endParaRPr lang="en-US"/>
        </a:p>
      </dgm:t>
    </dgm:pt>
    <dgm:pt modelId="{3F1341EA-31B8-47CA-97A4-074DDCCD5F27}">
      <dgm:prSet phldrT="[Text]"/>
      <dgm:spPr/>
      <dgm:t>
        <a:bodyPr/>
        <a:lstStyle/>
        <a:p>
          <a:r>
            <a:rPr lang="en-US" dirty="0"/>
            <a:t>Reduction in Groundwater Storage</a:t>
          </a:r>
        </a:p>
      </dgm:t>
    </dgm:pt>
    <dgm:pt modelId="{0329C473-5E4B-4EE4-B564-EF2F5DD405CA}" type="parTrans" cxnId="{263352A1-94EB-4298-BA28-0E207370177A}">
      <dgm:prSet/>
      <dgm:spPr/>
      <dgm:t>
        <a:bodyPr/>
        <a:lstStyle/>
        <a:p>
          <a:endParaRPr lang="en-US"/>
        </a:p>
      </dgm:t>
    </dgm:pt>
    <dgm:pt modelId="{E48D2915-4933-4F2E-8FD6-82F55A5B9D6B}" type="sibTrans" cxnId="{263352A1-94EB-4298-BA28-0E207370177A}">
      <dgm:prSet/>
      <dgm:spPr/>
      <dgm:t>
        <a:bodyPr/>
        <a:lstStyle/>
        <a:p>
          <a:endParaRPr lang="en-US"/>
        </a:p>
      </dgm:t>
    </dgm:pt>
    <dgm:pt modelId="{FFF01091-B3CE-4080-B5FE-938BC9874D86}">
      <dgm:prSet phldrT="[Text]"/>
      <dgm:spPr/>
      <dgm:t>
        <a:bodyPr/>
        <a:lstStyle/>
        <a:p>
          <a:r>
            <a:rPr lang="en-US" dirty="0"/>
            <a:t>Seawater Intrusion</a:t>
          </a:r>
        </a:p>
      </dgm:t>
    </dgm:pt>
    <dgm:pt modelId="{FB1BECD8-3773-49F0-9869-C6B478986F73}" type="parTrans" cxnId="{E66B38A6-5462-4003-A343-45570F1A1AE1}">
      <dgm:prSet/>
      <dgm:spPr/>
      <dgm:t>
        <a:bodyPr/>
        <a:lstStyle/>
        <a:p>
          <a:endParaRPr lang="en-US"/>
        </a:p>
      </dgm:t>
    </dgm:pt>
    <dgm:pt modelId="{DF03E777-2103-4EE1-AFDA-6549338494A4}" type="sibTrans" cxnId="{E66B38A6-5462-4003-A343-45570F1A1AE1}">
      <dgm:prSet/>
      <dgm:spPr/>
      <dgm:t>
        <a:bodyPr/>
        <a:lstStyle/>
        <a:p>
          <a:endParaRPr lang="en-US"/>
        </a:p>
      </dgm:t>
    </dgm:pt>
    <dgm:pt modelId="{AF21BA5C-26CD-4492-B797-FB41BB6D6453}" type="pres">
      <dgm:prSet presAssocID="{F49A9DDC-73CC-4DD9-8F35-DAFB0D185346}" presName="linearFlow" presStyleCnt="0">
        <dgm:presLayoutVars>
          <dgm:dir/>
          <dgm:resizeHandles val="exact"/>
        </dgm:presLayoutVars>
      </dgm:prSet>
      <dgm:spPr/>
    </dgm:pt>
    <dgm:pt modelId="{E7D0AAF2-B3B7-43F0-BA82-A9CFE2BCD15C}" type="pres">
      <dgm:prSet presAssocID="{23664FA3-5A1F-49CB-831F-DAAE8D8BDE6E}" presName="composite" presStyleCnt="0"/>
      <dgm:spPr/>
    </dgm:pt>
    <dgm:pt modelId="{8733CAF3-B8BF-49C8-BDEC-9E47CFFEA399}" type="pres">
      <dgm:prSet presAssocID="{23664FA3-5A1F-49CB-831F-DAAE8D8BDE6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8E428F7-9203-47F9-9691-76758562A4C2}" type="pres">
      <dgm:prSet presAssocID="{23664FA3-5A1F-49CB-831F-DAAE8D8BDE6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8B742-1941-4902-8A23-4387194C3092}" type="pres">
      <dgm:prSet presAssocID="{E82FC6ED-0277-4E5B-8825-38A506B6594F}" presName="spacing" presStyleCnt="0"/>
      <dgm:spPr/>
    </dgm:pt>
    <dgm:pt modelId="{097F68EF-EED0-45DC-999D-1DAFE55D466B}" type="pres">
      <dgm:prSet presAssocID="{3F1341EA-31B8-47CA-97A4-074DDCCD5F27}" presName="composite" presStyleCnt="0"/>
      <dgm:spPr/>
    </dgm:pt>
    <dgm:pt modelId="{F472C08A-B396-4308-98B4-8F74648409A3}" type="pres">
      <dgm:prSet presAssocID="{3F1341EA-31B8-47CA-97A4-074DDCCD5F27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8BBE0A-E4A0-4418-8B46-9338CA2B878E}" type="pres">
      <dgm:prSet presAssocID="{3F1341EA-31B8-47CA-97A4-074DDCCD5F2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85E1D-8FF1-459D-9CAA-E761BC5A6D96}" type="pres">
      <dgm:prSet presAssocID="{E48D2915-4933-4F2E-8FD6-82F55A5B9D6B}" presName="spacing" presStyleCnt="0"/>
      <dgm:spPr/>
    </dgm:pt>
    <dgm:pt modelId="{BEDCE150-E14A-4091-902C-7372DE3E2140}" type="pres">
      <dgm:prSet presAssocID="{FFF01091-B3CE-4080-B5FE-938BC9874D86}" presName="composite" presStyleCnt="0"/>
      <dgm:spPr/>
    </dgm:pt>
    <dgm:pt modelId="{5C459588-A3EC-4D00-8331-EC40EC2F920B}" type="pres">
      <dgm:prSet presAssocID="{FFF01091-B3CE-4080-B5FE-938BC9874D86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F9EB181-46C3-4D03-8BED-706CA86E0A0E}" type="pres">
      <dgm:prSet presAssocID="{FFF01091-B3CE-4080-B5FE-938BC9874D8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8FE98B-83DC-4C0C-AD62-31EDD9C5679E}" type="presOf" srcId="{FFF01091-B3CE-4080-B5FE-938BC9874D86}" destId="{7F9EB181-46C3-4D03-8BED-706CA86E0A0E}" srcOrd="0" destOrd="0" presId="urn:microsoft.com/office/officeart/2005/8/layout/vList3"/>
    <dgm:cxn modelId="{80E1753F-0361-45C3-B9CB-A1547214C087}" type="presOf" srcId="{F49A9DDC-73CC-4DD9-8F35-DAFB0D185346}" destId="{AF21BA5C-26CD-4492-B797-FB41BB6D6453}" srcOrd="0" destOrd="0" presId="urn:microsoft.com/office/officeart/2005/8/layout/vList3"/>
    <dgm:cxn modelId="{4130999D-E9E5-49CD-91C8-38A9191EAAF8}" type="presOf" srcId="{23664FA3-5A1F-49CB-831F-DAAE8D8BDE6E}" destId="{18E428F7-9203-47F9-9691-76758562A4C2}" srcOrd="0" destOrd="0" presId="urn:microsoft.com/office/officeart/2005/8/layout/vList3"/>
    <dgm:cxn modelId="{92563FB9-59BA-4B25-A69E-2E61F4A640C6}" srcId="{F49A9DDC-73CC-4DD9-8F35-DAFB0D185346}" destId="{23664FA3-5A1F-49CB-831F-DAAE8D8BDE6E}" srcOrd="0" destOrd="0" parTransId="{14EE14F8-4CCB-499E-A448-1C9D1BCE470B}" sibTransId="{E82FC6ED-0277-4E5B-8825-38A506B6594F}"/>
    <dgm:cxn modelId="{263352A1-94EB-4298-BA28-0E207370177A}" srcId="{F49A9DDC-73CC-4DD9-8F35-DAFB0D185346}" destId="{3F1341EA-31B8-47CA-97A4-074DDCCD5F27}" srcOrd="1" destOrd="0" parTransId="{0329C473-5E4B-4EE4-B564-EF2F5DD405CA}" sibTransId="{E48D2915-4933-4F2E-8FD6-82F55A5B9D6B}"/>
    <dgm:cxn modelId="{BB965E6A-DDE4-46EE-BDE7-37E409A8492E}" type="presOf" srcId="{3F1341EA-31B8-47CA-97A4-074DDCCD5F27}" destId="{238BBE0A-E4A0-4418-8B46-9338CA2B878E}" srcOrd="0" destOrd="0" presId="urn:microsoft.com/office/officeart/2005/8/layout/vList3"/>
    <dgm:cxn modelId="{E66B38A6-5462-4003-A343-45570F1A1AE1}" srcId="{F49A9DDC-73CC-4DD9-8F35-DAFB0D185346}" destId="{FFF01091-B3CE-4080-B5FE-938BC9874D86}" srcOrd="2" destOrd="0" parTransId="{FB1BECD8-3773-49F0-9869-C6B478986F73}" sibTransId="{DF03E777-2103-4EE1-AFDA-6549338494A4}"/>
    <dgm:cxn modelId="{25C80C2E-1FFF-49F8-94DD-3ACC6F2145AC}" type="presParOf" srcId="{AF21BA5C-26CD-4492-B797-FB41BB6D6453}" destId="{E7D0AAF2-B3B7-43F0-BA82-A9CFE2BCD15C}" srcOrd="0" destOrd="0" presId="urn:microsoft.com/office/officeart/2005/8/layout/vList3"/>
    <dgm:cxn modelId="{F65EFFBF-52BA-4CCE-954A-68C5FBE41F12}" type="presParOf" srcId="{E7D0AAF2-B3B7-43F0-BA82-A9CFE2BCD15C}" destId="{8733CAF3-B8BF-49C8-BDEC-9E47CFFEA399}" srcOrd="0" destOrd="0" presId="urn:microsoft.com/office/officeart/2005/8/layout/vList3"/>
    <dgm:cxn modelId="{B64588F5-70A8-449B-913E-FD1CEA1CE568}" type="presParOf" srcId="{E7D0AAF2-B3B7-43F0-BA82-A9CFE2BCD15C}" destId="{18E428F7-9203-47F9-9691-76758562A4C2}" srcOrd="1" destOrd="0" presId="urn:microsoft.com/office/officeart/2005/8/layout/vList3"/>
    <dgm:cxn modelId="{A15A8988-F0AE-4BF0-9A51-D7C8FA5E44AB}" type="presParOf" srcId="{AF21BA5C-26CD-4492-B797-FB41BB6D6453}" destId="{A148B742-1941-4902-8A23-4387194C3092}" srcOrd="1" destOrd="0" presId="urn:microsoft.com/office/officeart/2005/8/layout/vList3"/>
    <dgm:cxn modelId="{DDC73D0D-ECAF-4594-87AC-1F008DA88634}" type="presParOf" srcId="{AF21BA5C-26CD-4492-B797-FB41BB6D6453}" destId="{097F68EF-EED0-45DC-999D-1DAFE55D466B}" srcOrd="2" destOrd="0" presId="urn:microsoft.com/office/officeart/2005/8/layout/vList3"/>
    <dgm:cxn modelId="{82DAC0F7-3DAC-493F-AC5D-6A48942DDD1C}" type="presParOf" srcId="{097F68EF-EED0-45DC-999D-1DAFE55D466B}" destId="{F472C08A-B396-4308-98B4-8F74648409A3}" srcOrd="0" destOrd="0" presId="urn:microsoft.com/office/officeart/2005/8/layout/vList3"/>
    <dgm:cxn modelId="{0F85196F-1A63-4FE9-8550-A4485B73E04E}" type="presParOf" srcId="{097F68EF-EED0-45DC-999D-1DAFE55D466B}" destId="{238BBE0A-E4A0-4418-8B46-9338CA2B878E}" srcOrd="1" destOrd="0" presId="urn:microsoft.com/office/officeart/2005/8/layout/vList3"/>
    <dgm:cxn modelId="{E938E574-209C-4972-82E7-8C532F33FEB2}" type="presParOf" srcId="{AF21BA5C-26CD-4492-B797-FB41BB6D6453}" destId="{74885E1D-8FF1-459D-9CAA-E761BC5A6D96}" srcOrd="3" destOrd="0" presId="urn:microsoft.com/office/officeart/2005/8/layout/vList3"/>
    <dgm:cxn modelId="{0E2508E2-E662-4160-A095-18D751DE2D3C}" type="presParOf" srcId="{AF21BA5C-26CD-4492-B797-FB41BB6D6453}" destId="{BEDCE150-E14A-4091-902C-7372DE3E2140}" srcOrd="4" destOrd="0" presId="urn:microsoft.com/office/officeart/2005/8/layout/vList3"/>
    <dgm:cxn modelId="{54D465C5-C7D6-4AF0-AC14-34C0A121DF41}" type="presParOf" srcId="{BEDCE150-E14A-4091-902C-7372DE3E2140}" destId="{5C459588-A3EC-4D00-8331-EC40EC2F920B}" srcOrd="0" destOrd="0" presId="urn:microsoft.com/office/officeart/2005/8/layout/vList3"/>
    <dgm:cxn modelId="{B99DB7BD-BE60-4BEA-A8F1-E738C3658D39}" type="presParOf" srcId="{BEDCE150-E14A-4091-902C-7372DE3E2140}" destId="{7F9EB181-46C3-4D03-8BED-706CA86E0A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9A9DDC-73CC-4DD9-8F35-DAFB0D18534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8FC41D65-ED2C-41B8-A3E8-7B6137C93140}">
      <dgm:prSet phldrT="[Text]" custT="1"/>
      <dgm:spPr/>
      <dgm:t>
        <a:bodyPr/>
        <a:lstStyle/>
        <a:p>
          <a:r>
            <a:rPr lang="en-US" sz="1850" dirty="0"/>
            <a:t>Degraded Water Quality</a:t>
          </a:r>
        </a:p>
      </dgm:t>
    </dgm:pt>
    <dgm:pt modelId="{8611AA9E-405D-4DDF-A11F-ED9AA7F14364}" type="parTrans" cxnId="{C3A0C925-32D5-4BBB-BB90-7382159E2808}">
      <dgm:prSet/>
      <dgm:spPr/>
      <dgm:t>
        <a:bodyPr/>
        <a:lstStyle/>
        <a:p>
          <a:endParaRPr lang="en-US" sz="1400"/>
        </a:p>
      </dgm:t>
    </dgm:pt>
    <dgm:pt modelId="{1D320ECB-4395-4D64-AFD2-3BD1097726BE}" type="sibTrans" cxnId="{C3A0C925-32D5-4BBB-BB90-7382159E2808}">
      <dgm:prSet/>
      <dgm:spPr/>
      <dgm:t>
        <a:bodyPr/>
        <a:lstStyle/>
        <a:p>
          <a:endParaRPr lang="en-US" sz="1400"/>
        </a:p>
      </dgm:t>
    </dgm:pt>
    <dgm:pt modelId="{B79A666C-8272-4E6D-901C-DAAC4497B1EB}">
      <dgm:prSet phldrT="[Text]" custT="1"/>
      <dgm:spPr/>
      <dgm:t>
        <a:bodyPr/>
        <a:lstStyle/>
        <a:p>
          <a:r>
            <a:rPr lang="en-US" sz="1850" dirty="0"/>
            <a:t>Land Subsidence </a:t>
          </a:r>
        </a:p>
      </dgm:t>
    </dgm:pt>
    <dgm:pt modelId="{2C467248-0B8B-406D-94E8-4D76786B1B52}" type="parTrans" cxnId="{8C983EDD-9E89-4010-8A7C-A83BCC67C3C7}">
      <dgm:prSet/>
      <dgm:spPr/>
      <dgm:t>
        <a:bodyPr/>
        <a:lstStyle/>
        <a:p>
          <a:endParaRPr lang="en-US" sz="1400"/>
        </a:p>
      </dgm:t>
    </dgm:pt>
    <dgm:pt modelId="{0D71659D-44B2-4378-807E-2357B40CA951}" type="sibTrans" cxnId="{8C983EDD-9E89-4010-8A7C-A83BCC67C3C7}">
      <dgm:prSet/>
      <dgm:spPr/>
      <dgm:t>
        <a:bodyPr/>
        <a:lstStyle/>
        <a:p>
          <a:endParaRPr lang="en-US" sz="1400"/>
        </a:p>
      </dgm:t>
    </dgm:pt>
    <dgm:pt modelId="{17A92C9B-D457-4D37-95EE-4D68204D8151}">
      <dgm:prSet phldrT="[Text]" custT="1"/>
      <dgm:spPr/>
      <dgm:t>
        <a:bodyPr/>
        <a:lstStyle/>
        <a:p>
          <a:r>
            <a:rPr lang="en-US" sz="1850" dirty="0"/>
            <a:t>Depletion of Interconnected Surface Water </a:t>
          </a:r>
        </a:p>
      </dgm:t>
    </dgm:pt>
    <dgm:pt modelId="{B940FA45-61FD-4385-9541-BA721FF0DE8C}" type="parTrans" cxnId="{7EBA2E7E-4614-492C-9135-80D6A77AC0EB}">
      <dgm:prSet/>
      <dgm:spPr/>
      <dgm:t>
        <a:bodyPr/>
        <a:lstStyle/>
        <a:p>
          <a:endParaRPr lang="en-US" sz="1400"/>
        </a:p>
      </dgm:t>
    </dgm:pt>
    <dgm:pt modelId="{8A6A3173-2185-40AC-8D6F-5D40798DCEB7}" type="sibTrans" cxnId="{7EBA2E7E-4614-492C-9135-80D6A77AC0EB}">
      <dgm:prSet/>
      <dgm:spPr/>
      <dgm:t>
        <a:bodyPr/>
        <a:lstStyle/>
        <a:p>
          <a:endParaRPr lang="en-US" sz="1400"/>
        </a:p>
      </dgm:t>
    </dgm:pt>
    <dgm:pt modelId="{AF21BA5C-26CD-4492-B797-FB41BB6D6453}" type="pres">
      <dgm:prSet presAssocID="{F49A9DDC-73CC-4DD9-8F35-DAFB0D185346}" presName="linearFlow" presStyleCnt="0">
        <dgm:presLayoutVars>
          <dgm:dir/>
          <dgm:resizeHandles val="exact"/>
        </dgm:presLayoutVars>
      </dgm:prSet>
      <dgm:spPr/>
    </dgm:pt>
    <dgm:pt modelId="{25C20BA5-6D2C-4F7E-BE62-EF11D45F454C}" type="pres">
      <dgm:prSet presAssocID="{8FC41D65-ED2C-41B8-A3E8-7B6137C93140}" presName="composite" presStyleCnt="0"/>
      <dgm:spPr/>
    </dgm:pt>
    <dgm:pt modelId="{62FAABDD-EDE9-425F-8CDF-E75563E831B8}" type="pres">
      <dgm:prSet presAssocID="{8FC41D65-ED2C-41B8-A3E8-7B6137C9314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D7545B5-A454-43D6-AECC-AA7B0D1A7DD5}" type="pres">
      <dgm:prSet presAssocID="{8FC41D65-ED2C-41B8-A3E8-7B6137C93140}" presName="txShp" presStyleLbl="node1" presStyleIdx="0" presStyleCnt="3" custLinFactNeighborX="-545" custLinFactNeighborY="-26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316AB-86FE-4F49-B3CA-2665388050E3}" type="pres">
      <dgm:prSet presAssocID="{1D320ECB-4395-4D64-AFD2-3BD1097726BE}" presName="spacing" presStyleCnt="0"/>
      <dgm:spPr/>
    </dgm:pt>
    <dgm:pt modelId="{F9F83BA1-A328-4882-AE4A-2F7A0293AD6B}" type="pres">
      <dgm:prSet presAssocID="{B79A666C-8272-4E6D-901C-DAAC4497B1EB}" presName="composite" presStyleCnt="0"/>
      <dgm:spPr/>
    </dgm:pt>
    <dgm:pt modelId="{8DC0B2E6-EF21-4761-AF83-A14912D341F8}" type="pres">
      <dgm:prSet presAssocID="{B79A666C-8272-4E6D-901C-DAAC4497B1EB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1CF8D27-BDCD-416D-B5B5-A6CF06664848}" type="pres">
      <dgm:prSet presAssocID="{B79A666C-8272-4E6D-901C-DAAC4497B1E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34D6F-3027-4FE7-9D7E-3B614D621D42}" type="pres">
      <dgm:prSet presAssocID="{0D71659D-44B2-4378-807E-2357B40CA951}" presName="spacing" presStyleCnt="0"/>
      <dgm:spPr/>
    </dgm:pt>
    <dgm:pt modelId="{F70F86AE-8094-451C-A25A-24B822C04D16}" type="pres">
      <dgm:prSet presAssocID="{17A92C9B-D457-4D37-95EE-4D68204D8151}" presName="composite" presStyleCnt="0"/>
      <dgm:spPr/>
    </dgm:pt>
    <dgm:pt modelId="{58A3B403-7CEF-4D41-9043-A6F8756706E5}" type="pres">
      <dgm:prSet presAssocID="{17A92C9B-D457-4D37-95EE-4D68204D8151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15DCB8B-CC9D-4FA1-AD57-21A518DD4C3A}" type="pres">
      <dgm:prSet presAssocID="{17A92C9B-D457-4D37-95EE-4D68204D815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0C925-32D5-4BBB-BB90-7382159E2808}" srcId="{F49A9DDC-73CC-4DD9-8F35-DAFB0D185346}" destId="{8FC41D65-ED2C-41B8-A3E8-7B6137C93140}" srcOrd="0" destOrd="0" parTransId="{8611AA9E-405D-4DDF-A11F-ED9AA7F14364}" sibTransId="{1D320ECB-4395-4D64-AFD2-3BD1097726BE}"/>
    <dgm:cxn modelId="{32FB15CA-DA9C-40AB-95E5-096D6F400F01}" type="presOf" srcId="{B79A666C-8272-4E6D-901C-DAAC4497B1EB}" destId="{01CF8D27-BDCD-416D-B5B5-A6CF06664848}" srcOrd="0" destOrd="0" presId="urn:microsoft.com/office/officeart/2005/8/layout/vList3"/>
    <dgm:cxn modelId="{80E1753F-0361-45C3-B9CB-A1547214C087}" type="presOf" srcId="{F49A9DDC-73CC-4DD9-8F35-DAFB0D185346}" destId="{AF21BA5C-26CD-4492-B797-FB41BB6D6453}" srcOrd="0" destOrd="0" presId="urn:microsoft.com/office/officeart/2005/8/layout/vList3"/>
    <dgm:cxn modelId="{8C983EDD-9E89-4010-8A7C-A83BCC67C3C7}" srcId="{F49A9DDC-73CC-4DD9-8F35-DAFB0D185346}" destId="{B79A666C-8272-4E6D-901C-DAAC4497B1EB}" srcOrd="1" destOrd="0" parTransId="{2C467248-0B8B-406D-94E8-4D76786B1B52}" sibTransId="{0D71659D-44B2-4378-807E-2357B40CA951}"/>
    <dgm:cxn modelId="{EAF319EA-22D5-47BE-AD84-2E02F3D66DEE}" type="presOf" srcId="{8FC41D65-ED2C-41B8-A3E8-7B6137C93140}" destId="{9D7545B5-A454-43D6-AECC-AA7B0D1A7DD5}" srcOrd="0" destOrd="0" presId="urn:microsoft.com/office/officeart/2005/8/layout/vList3"/>
    <dgm:cxn modelId="{7EBA2E7E-4614-492C-9135-80D6A77AC0EB}" srcId="{F49A9DDC-73CC-4DD9-8F35-DAFB0D185346}" destId="{17A92C9B-D457-4D37-95EE-4D68204D8151}" srcOrd="2" destOrd="0" parTransId="{B940FA45-61FD-4385-9541-BA721FF0DE8C}" sibTransId="{8A6A3173-2185-40AC-8D6F-5D40798DCEB7}"/>
    <dgm:cxn modelId="{79CA9E27-EEDB-44F5-A1C0-62641A0D36AB}" type="presOf" srcId="{17A92C9B-D457-4D37-95EE-4D68204D8151}" destId="{A15DCB8B-CC9D-4FA1-AD57-21A518DD4C3A}" srcOrd="0" destOrd="0" presId="urn:microsoft.com/office/officeart/2005/8/layout/vList3"/>
    <dgm:cxn modelId="{6283E781-0EC8-4285-B2CD-3EAF624F9052}" type="presParOf" srcId="{AF21BA5C-26CD-4492-B797-FB41BB6D6453}" destId="{25C20BA5-6D2C-4F7E-BE62-EF11D45F454C}" srcOrd="0" destOrd="0" presId="urn:microsoft.com/office/officeart/2005/8/layout/vList3"/>
    <dgm:cxn modelId="{E5752258-A7B4-488D-977D-775574B0BC25}" type="presParOf" srcId="{25C20BA5-6D2C-4F7E-BE62-EF11D45F454C}" destId="{62FAABDD-EDE9-425F-8CDF-E75563E831B8}" srcOrd="0" destOrd="0" presId="urn:microsoft.com/office/officeart/2005/8/layout/vList3"/>
    <dgm:cxn modelId="{402A93BD-00D0-4AC8-8153-99DF9288500B}" type="presParOf" srcId="{25C20BA5-6D2C-4F7E-BE62-EF11D45F454C}" destId="{9D7545B5-A454-43D6-AECC-AA7B0D1A7DD5}" srcOrd="1" destOrd="0" presId="urn:microsoft.com/office/officeart/2005/8/layout/vList3"/>
    <dgm:cxn modelId="{6668118D-8F1E-4627-9903-37B38FFF6051}" type="presParOf" srcId="{AF21BA5C-26CD-4492-B797-FB41BB6D6453}" destId="{EAA316AB-86FE-4F49-B3CA-2665388050E3}" srcOrd="1" destOrd="0" presId="urn:microsoft.com/office/officeart/2005/8/layout/vList3"/>
    <dgm:cxn modelId="{6432A311-E2FE-4747-B235-0A8E6A500049}" type="presParOf" srcId="{AF21BA5C-26CD-4492-B797-FB41BB6D6453}" destId="{F9F83BA1-A328-4882-AE4A-2F7A0293AD6B}" srcOrd="2" destOrd="0" presId="urn:microsoft.com/office/officeart/2005/8/layout/vList3"/>
    <dgm:cxn modelId="{5BF533A0-0DAD-4BD7-A72A-A137EF6A3BE3}" type="presParOf" srcId="{F9F83BA1-A328-4882-AE4A-2F7A0293AD6B}" destId="{8DC0B2E6-EF21-4761-AF83-A14912D341F8}" srcOrd="0" destOrd="0" presId="urn:microsoft.com/office/officeart/2005/8/layout/vList3"/>
    <dgm:cxn modelId="{873D99FC-CE3E-420B-9D59-200852C9FDF4}" type="presParOf" srcId="{F9F83BA1-A328-4882-AE4A-2F7A0293AD6B}" destId="{01CF8D27-BDCD-416D-B5B5-A6CF06664848}" srcOrd="1" destOrd="0" presId="urn:microsoft.com/office/officeart/2005/8/layout/vList3"/>
    <dgm:cxn modelId="{1A6964B6-09BC-41DB-9881-3FE117292E20}" type="presParOf" srcId="{AF21BA5C-26CD-4492-B797-FB41BB6D6453}" destId="{EA134D6F-3027-4FE7-9D7E-3B614D621D42}" srcOrd="3" destOrd="0" presId="urn:microsoft.com/office/officeart/2005/8/layout/vList3"/>
    <dgm:cxn modelId="{FDC01D01-3571-4A73-9FEC-4FBEFCD936DC}" type="presParOf" srcId="{AF21BA5C-26CD-4492-B797-FB41BB6D6453}" destId="{F70F86AE-8094-451C-A25A-24B822C04D16}" srcOrd="4" destOrd="0" presId="urn:microsoft.com/office/officeart/2005/8/layout/vList3"/>
    <dgm:cxn modelId="{FC271FC3-AA6C-4F67-9DDB-D7567FE69AFC}" type="presParOf" srcId="{F70F86AE-8094-451C-A25A-24B822C04D16}" destId="{58A3B403-7CEF-4D41-9043-A6F8756706E5}" srcOrd="0" destOrd="0" presId="urn:microsoft.com/office/officeart/2005/8/layout/vList3"/>
    <dgm:cxn modelId="{7C42DF3E-328A-4972-970F-824CFDF72B34}" type="presParOf" srcId="{F70F86AE-8094-451C-A25A-24B822C04D16}" destId="{A15DCB8B-CC9D-4FA1-AD57-21A518DD4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6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5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2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321469" indent="-321469">
              <a:buFont typeface="Arial"/>
              <a:buChar char="•"/>
              <a:defRPr/>
            </a:lvl1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7226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 numCol="2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lvl1pPr>
            <a:lvl3pPr marL="476250" indent="0">
              <a:buNone/>
              <a:defRPr/>
            </a:lvl3pPr>
          </a:lstStyle>
          <a:p>
            <a:pPr lvl="0"/>
            <a:r>
              <a:rPr lang="en-US" dirty="0"/>
              <a:t>Click to edit bullet styles 2 columns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</p:txBody>
      </p:sp>
    </p:spTree>
    <p:extLst>
      <p:ext uri="{BB962C8B-B14F-4D97-AF65-F5344CB8AC3E}">
        <p14:creationId xmlns:p14="http://schemas.microsoft.com/office/powerpoint/2010/main" val="5379297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90" tIns="17145" rIns="34290" bIns="17145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7052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BoyWashingHandsNarrowWidt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05000" cy="5143500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5" name="ESJGWALogoColorSmall.png" descr="ESJGWALogoColorSmall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400149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205431" y="1438547"/>
            <a:ext cx="1550068" cy="2932418"/>
          </a:xfrm>
          <a:prstGeom prst="rect">
            <a:avLst/>
          </a:prstGeom>
        </p:spPr>
        <p:txBody>
          <a:bodyPr vert="horz" lIns="34290" tIns="17145" rIns="34290" bIns="17145"/>
          <a:lstStyle>
            <a:lvl1pPr algn="ctr">
              <a:defRPr sz="2700" i="1"/>
            </a:lvl1pPr>
            <a:lvl2pPr marL="238125" indent="0">
              <a:buNone/>
              <a:defRPr/>
            </a:lvl2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9639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904902" y="1106772"/>
            <a:ext cx="7239098" cy="4036727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baseline="0"/>
            </a:lvl1pPr>
          </a:lstStyle>
          <a:p>
            <a:pPr lvl="0"/>
            <a:r>
              <a:rPr lang="en-US" dirty="0"/>
              <a:t>Click picture, graph or video icon to place content in this box</a:t>
            </a:r>
          </a:p>
        </p:txBody>
      </p:sp>
    </p:spTree>
    <p:extLst>
      <p:ext uri="{BB962C8B-B14F-4D97-AF65-F5344CB8AC3E}">
        <p14:creationId xmlns:p14="http://schemas.microsoft.com/office/powerpoint/2010/main" val="542566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459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1906563" cy="5143500"/>
          </a:xfrm>
          <a:prstGeom prst="rect">
            <a:avLst/>
          </a:prstGeom>
          <a:solidFill>
            <a:srgbClr val="43AA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9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7" r:id="rId3"/>
    <p:sldLayoutId id="2147483674" r:id="rId4"/>
    <p:sldLayoutId id="2147483676" r:id="rId5"/>
    <p:sldLayoutId id="2147483679" r:id="rId6"/>
    <p:sldLayoutId id="2147483678" r:id="rId7"/>
  </p:sldLayoutIdLst>
  <p:transition spd="med"/>
  <p:txStyles>
    <p:titleStyle>
      <a:lvl1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1pPr>
      <a:lvl2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2pPr>
      <a:lvl3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3pPr>
      <a:lvl4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4pPr>
      <a:lvl5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5pPr>
      <a:lvl6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6pPr>
      <a:lvl7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7pPr>
      <a:lvl8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8pPr>
      <a:lvl9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9pPr>
    </p:titleStyle>
    <p:bodyStyle>
      <a:lvl1pPr marL="0" marR="0" indent="0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None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eWIthD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17094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 descr="ESJGWALogoWhite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21" y="2621961"/>
            <a:ext cx="4205288" cy="8858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0051" y="3707559"/>
            <a:ext cx="8229600" cy="857250"/>
          </a:xfrm>
        </p:spPr>
        <p:txBody>
          <a:bodyPr/>
          <a:lstStyle/>
          <a:p>
            <a:r>
              <a:rPr lang="en-US" sz="4400" dirty="0"/>
              <a:t>Materials for GSA Outreach</a:t>
            </a:r>
            <a:br>
              <a:rPr lang="en-US" sz="4400" dirty="0"/>
            </a:br>
            <a:r>
              <a:rPr lang="en-US" sz="4400" dirty="0"/>
              <a:t>May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063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149" y="93414"/>
            <a:ext cx="4825994" cy="857250"/>
          </a:xfrm>
        </p:spPr>
        <p:txBody>
          <a:bodyPr/>
          <a:lstStyle/>
          <a:p>
            <a:r>
              <a:rPr lang="en-US" dirty="0"/>
              <a:t>Next Steps for within GSP Development Process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349C4F41-461D-4083-80DD-D6A33F7D43BC}"/>
              </a:ext>
            </a:extLst>
          </p:cNvPr>
          <p:cNvGraphicFramePr/>
          <p:nvPr>
            <p:extLst/>
          </p:nvPr>
        </p:nvGraphicFramePr>
        <p:xfrm>
          <a:off x="1207793" y="1153951"/>
          <a:ext cx="7239456" cy="360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139ADC97-8A20-439E-A91C-A83BC7F309B0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10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777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2324164" y="1167933"/>
            <a:ext cx="6312326" cy="3203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Will be described and managed through the GSP</a:t>
            </a:r>
          </a:p>
          <a:p>
            <a:endParaRPr lang="en-US" sz="2000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1E8B505-6375-4B43-8852-B7E6CAD6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75" y="121926"/>
            <a:ext cx="6227105" cy="857250"/>
          </a:xfrm>
        </p:spPr>
        <p:txBody>
          <a:bodyPr/>
          <a:lstStyle/>
          <a:p>
            <a:r>
              <a:rPr lang="en-US" sz="2800" dirty="0"/>
              <a:t>Six “Sustainability Indicators” -  Categories of Negative Groundwater-Related Impacts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89729FF0-8AD5-4024-AC55-AC04B1D0D99F}"/>
              </a:ext>
            </a:extLst>
          </p:cNvPr>
          <p:cNvGraphicFramePr/>
          <p:nvPr>
            <p:extLst/>
          </p:nvPr>
        </p:nvGraphicFramePr>
        <p:xfrm>
          <a:off x="1064455" y="1658521"/>
          <a:ext cx="7432431" cy="32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8819CB47-9549-40E8-AAFF-AC5F228B9F79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11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773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9130" y="-119567"/>
            <a:ext cx="6385112" cy="857250"/>
          </a:xfrm>
        </p:spPr>
        <p:txBody>
          <a:bodyPr/>
          <a:lstStyle/>
          <a:p>
            <a:r>
              <a:rPr lang="en-US" dirty="0"/>
              <a:t>Next Up…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4F0897-133B-48B1-AC5F-9D33BB600CF5}"/>
              </a:ext>
            </a:extLst>
          </p:cNvPr>
          <p:cNvSpPr/>
          <p:nvPr/>
        </p:nvSpPr>
        <p:spPr>
          <a:xfrm>
            <a:off x="1933575" y="476415"/>
            <a:ext cx="470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dirty="0">
                <a:solidFill>
                  <a:schemeClr val="bg1"/>
                </a:solidFill>
              </a:rPr>
              <a:t>Groundwater Model, Historical Water Budget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D6D537CA-4DED-4FA5-9F92-1884AB22A599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14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04B9A256-EB20-4FEA-9685-6706F4034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0261" y="1874586"/>
            <a:ext cx="3732851" cy="2486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F980DA-8BCF-413A-86B5-1879F8F92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70" y="1283335"/>
            <a:ext cx="2934105" cy="37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719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Glossary of Terms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10724FB8-9DF7-425E-8F6D-FE293C6D816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832396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</p:spPr>
        <p:txBody>
          <a:bodyPr/>
          <a:lstStyle/>
          <a:p>
            <a:r>
              <a:rPr lang="en-US" sz="3200" dirty="0"/>
              <a:t>Understanding Key Terminology is Important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D9C4AAB-0A29-4231-BD92-AD9F942F7D15}"/>
              </a:ext>
            </a:extLst>
          </p:cNvPr>
          <p:cNvGrpSpPr/>
          <p:nvPr/>
        </p:nvGrpSpPr>
        <p:grpSpPr>
          <a:xfrm>
            <a:off x="18690" y="1037692"/>
            <a:ext cx="9439167" cy="3630469"/>
            <a:chOff x="-550652" y="0"/>
            <a:chExt cx="8853170" cy="4993987"/>
          </a:xfrm>
        </p:grpSpPr>
        <p:sp>
          <p:nvSpPr>
            <p:cNvPr id="22" name="Slide Number Placeholder 1">
              <a:extLst>
                <a:ext uri="{FF2B5EF4-FFF2-40B4-BE49-F238E27FC236}">
                  <a16:creationId xmlns:a16="http://schemas.microsoft.com/office/drawing/2014/main" xmlns="" id="{0F9A1D7C-EEAE-46E2-95AE-9F7A4E6BAAA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0" cy="0"/>
            </a:xfrm>
          </p:spPr>
          <p:txBody>
            <a:bodyPr/>
            <a:lstStyle>
              <a:defPPr marL="0" marR="0" indent="0" algn="l" defTabSz="3429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85725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171450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257175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342900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428625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514350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600075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685800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26341CA-C445-4A35-9F37-A47B3FB9D7F1}"/>
                </a:ext>
              </a:extLst>
            </p:cNvPr>
            <p:cNvSpPr/>
            <p:nvPr/>
          </p:nvSpPr>
          <p:spPr>
            <a:xfrm rot="19654711">
              <a:off x="304531" y="3875197"/>
              <a:ext cx="2588105" cy="807913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Sustainability Indicator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CD9D26D-B9A2-4506-86DB-363267DC998B}"/>
                </a:ext>
              </a:extLst>
            </p:cNvPr>
            <p:cNvSpPr/>
            <p:nvPr/>
          </p:nvSpPr>
          <p:spPr>
            <a:xfrm rot="434108">
              <a:off x="1408082" y="638820"/>
              <a:ext cx="4267495" cy="47629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800" b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Sustainable Groundwater Management Act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83BD081F-A703-4FE5-BC1C-B6BF5CDF6653}"/>
                </a:ext>
              </a:extLst>
            </p:cNvPr>
            <p:cNvSpPr/>
            <p:nvPr/>
          </p:nvSpPr>
          <p:spPr>
            <a:xfrm rot="1778331">
              <a:off x="5273419" y="1645277"/>
              <a:ext cx="3029099" cy="1280694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8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Minimum Threshold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02518FF-5873-404C-8C14-C9FCE6530953}"/>
                </a:ext>
              </a:extLst>
            </p:cNvPr>
            <p:cNvSpPr/>
            <p:nvPr/>
          </p:nvSpPr>
          <p:spPr>
            <a:xfrm rot="17002248">
              <a:off x="-700450" y="1391470"/>
              <a:ext cx="2852547" cy="75775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Measurable Objective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5D34DDF3-0CBF-4D63-9F8A-014B032A6CF3}"/>
                </a:ext>
              </a:extLst>
            </p:cNvPr>
            <p:cNvSpPr/>
            <p:nvPr/>
          </p:nvSpPr>
          <p:spPr>
            <a:xfrm rot="20449257">
              <a:off x="2569456" y="2121581"/>
              <a:ext cx="2800093" cy="66680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7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Interim Milestone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DC757CF-40F9-4D9E-B7EF-8874683F3367}"/>
                </a:ext>
              </a:extLst>
            </p:cNvPr>
            <p:cNvSpPr/>
            <p:nvPr/>
          </p:nvSpPr>
          <p:spPr>
            <a:xfrm rot="21120848">
              <a:off x="2385217" y="4509239"/>
              <a:ext cx="5409174" cy="48474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7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Margin of Operational Flexibility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6333C86-5A3D-4BCE-A080-5219CF76A2E5}"/>
                </a:ext>
              </a:extLst>
            </p:cNvPr>
            <p:cNvSpPr/>
            <p:nvPr/>
          </p:nvSpPr>
          <p:spPr>
            <a:xfrm>
              <a:off x="5043483" y="3475765"/>
              <a:ext cx="3019246" cy="484748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7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Basin Settings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AEF98B3D-6833-4698-8AAA-0DD7739B7CA2}"/>
                </a:ext>
              </a:extLst>
            </p:cNvPr>
            <p:cNvSpPr/>
            <p:nvPr/>
          </p:nvSpPr>
          <p:spPr>
            <a:xfrm>
              <a:off x="5627305" y="82647"/>
              <a:ext cx="2302631" cy="11113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Significant and Unreasonable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708CE60-67E8-4D02-888E-DFB775689D71}"/>
                </a:ext>
              </a:extLst>
            </p:cNvPr>
            <p:cNvSpPr/>
            <p:nvPr/>
          </p:nvSpPr>
          <p:spPr>
            <a:xfrm>
              <a:off x="1106869" y="1191832"/>
              <a:ext cx="3099692" cy="807913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Hydrogeologic Conceptual Model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29C10959-77C7-4792-91DC-A966014D6329}"/>
                </a:ext>
              </a:extLst>
            </p:cNvPr>
            <p:cNvSpPr/>
            <p:nvPr/>
          </p:nvSpPr>
          <p:spPr>
            <a:xfrm>
              <a:off x="3049801" y="3071171"/>
              <a:ext cx="2687306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700" spc="38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Undesirable Results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0203B10D-5E5D-47ED-9BCE-B34295B11697}"/>
                </a:ext>
              </a:extLst>
            </p:cNvPr>
            <p:cNvSpPr/>
            <p:nvPr/>
          </p:nvSpPr>
          <p:spPr>
            <a:xfrm rot="19772675">
              <a:off x="-550652" y="3415757"/>
              <a:ext cx="1960190" cy="98433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1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Groundwater Conditions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8FF61D48-F46F-4A91-8E0D-C1DC28DA3226}"/>
                </a:ext>
              </a:extLst>
            </p:cNvPr>
            <p:cNvSpPr/>
            <p:nvPr/>
          </p:nvSpPr>
          <p:spPr>
            <a:xfrm rot="20295481">
              <a:off x="2022028" y="3878067"/>
              <a:ext cx="1787153" cy="98433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100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Water Budget</a:t>
              </a:r>
            </a:p>
          </p:txBody>
        </p:sp>
      </p:grp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xmlns="" id="{F42BB9EC-1261-4014-9CD2-34BC8C915503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14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4126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Terminology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2324164" y="1167933"/>
            <a:ext cx="6312326" cy="3203032"/>
          </a:xfrm>
        </p:spPr>
        <p:txBody>
          <a:bodyPr/>
          <a:lstStyle/>
          <a:p>
            <a:r>
              <a:rPr lang="en-US" sz="2000" dirty="0"/>
              <a:t>Why are terms important?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Established by regulation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Used by regulators during GSP review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Consistency of terms assists SGMA discussion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/>
              <a:t>Important to understand is the relationship between:	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Sustainability Indicators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Undesirable Results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Minimum Thresholds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Measurable Objectives</a:t>
            </a:r>
            <a:br>
              <a:rPr lang="en-US" sz="1800" dirty="0"/>
            </a:br>
            <a:r>
              <a:rPr lang="en-US" sz="1800" dirty="0"/>
              <a:t>        a.  </a:t>
            </a:r>
            <a:r>
              <a:rPr lang="en-US" sz="1600" dirty="0"/>
              <a:t>Interim Milestones</a:t>
            </a:r>
            <a:br>
              <a:rPr lang="en-US" sz="1600" dirty="0"/>
            </a:br>
            <a:r>
              <a:rPr lang="en-US" sz="1600" dirty="0"/>
              <a:t>         b.  Margin of Operational Flexibility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Monitoring Network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40E60621-4A3A-45D0-8817-6782F98C8F92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15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042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1" y="121926"/>
            <a:ext cx="6259929" cy="857250"/>
          </a:xfrm>
        </p:spPr>
        <p:txBody>
          <a:bodyPr/>
          <a:lstStyle/>
          <a:p>
            <a:r>
              <a:rPr lang="en-US" sz="3200" dirty="0"/>
              <a:t>Undesirable Results are Significant and Unreasonable Impacts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FC78449-D622-4766-B034-157AC1313F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0767" y="1427520"/>
            <a:ext cx="4453233" cy="2697077"/>
          </a:xfrm>
        </p:spPr>
        <p:txBody>
          <a:bodyPr/>
          <a:lstStyle/>
          <a:p>
            <a:pPr lvl="1"/>
            <a:r>
              <a:rPr lang="en-US" sz="1800" dirty="0"/>
              <a:t>“</a:t>
            </a:r>
            <a:r>
              <a:rPr lang="en-US" sz="1800" u="sng" dirty="0"/>
              <a:t>Chronic lowering of groundwater levels</a:t>
            </a:r>
            <a:r>
              <a:rPr lang="en-US" sz="1800" dirty="0"/>
              <a:t> indicating a significant and unreasonable depletion of supply if continued over the planning and implementation horizon”</a:t>
            </a:r>
          </a:p>
          <a:p>
            <a:pPr lvl="1"/>
            <a:r>
              <a:rPr lang="en-US" sz="1800" dirty="0"/>
              <a:t>“Significant and unreasonable </a:t>
            </a:r>
            <a:r>
              <a:rPr lang="en-US" sz="1800" u="sng" dirty="0"/>
              <a:t>reduction in groundwater storage”</a:t>
            </a:r>
          </a:p>
          <a:p>
            <a:pPr lvl="1"/>
            <a:r>
              <a:rPr lang="en-US" sz="1800" dirty="0"/>
              <a:t>“Significant and unreasonable </a:t>
            </a:r>
            <a:r>
              <a:rPr lang="en-US" sz="1800" u="sng" dirty="0"/>
              <a:t>seawater intrusion”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3FFADD3F-FB69-416D-9A1C-845E2B720E5B}"/>
              </a:ext>
            </a:extLst>
          </p:cNvPr>
          <p:cNvGraphicFramePr/>
          <p:nvPr>
            <p:extLst/>
          </p:nvPr>
        </p:nvGraphicFramePr>
        <p:xfrm>
          <a:off x="-331685" y="1629920"/>
          <a:ext cx="5285177" cy="254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78998FDD-0029-4D76-B38A-63F56092F23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16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360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FC78449-D622-4766-B034-157AC1313F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6467" y="1460580"/>
            <a:ext cx="4453233" cy="2697077"/>
          </a:xfrm>
        </p:spPr>
        <p:txBody>
          <a:bodyPr/>
          <a:lstStyle/>
          <a:p>
            <a:pPr lvl="1"/>
            <a:r>
              <a:rPr lang="en-US" sz="1800" dirty="0"/>
              <a:t>“Significant and unreasonable </a:t>
            </a:r>
            <a:r>
              <a:rPr lang="en-US" sz="1800" u="sng" dirty="0"/>
              <a:t>degraded water quality</a:t>
            </a:r>
            <a:r>
              <a:rPr lang="en-US" sz="1800" dirty="0"/>
              <a:t>, including the migration of contaminant plumes that impair water supplies”</a:t>
            </a:r>
          </a:p>
          <a:p>
            <a:pPr lvl="1"/>
            <a:r>
              <a:rPr lang="en-US" sz="1800" dirty="0"/>
              <a:t>“Significant and unreasonable </a:t>
            </a:r>
            <a:r>
              <a:rPr lang="en-US" sz="1800" u="sng" dirty="0"/>
              <a:t>land subsidence </a:t>
            </a:r>
            <a:r>
              <a:rPr lang="en-US" sz="1800" dirty="0"/>
              <a:t>that substantially interferes with surface land uses”</a:t>
            </a:r>
          </a:p>
          <a:p>
            <a:pPr lvl="1"/>
            <a:r>
              <a:rPr lang="en-US" sz="1800" dirty="0"/>
              <a:t>“</a:t>
            </a:r>
            <a:r>
              <a:rPr lang="en-US" sz="1800" u="sng" dirty="0"/>
              <a:t>Depletions of interconnected surface water </a:t>
            </a:r>
            <a:r>
              <a:rPr lang="en-US" sz="1800" dirty="0"/>
              <a:t>that have significant and unreasonable adverse impacts on beneficial uses of the surface water”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C6E6BDD0-F525-4C80-8D10-9AA7F3003841}"/>
              </a:ext>
            </a:extLst>
          </p:cNvPr>
          <p:cNvGraphicFramePr/>
          <p:nvPr>
            <p:extLst/>
          </p:nvPr>
        </p:nvGraphicFramePr>
        <p:xfrm>
          <a:off x="-307594" y="1668439"/>
          <a:ext cx="5288542" cy="256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B196DCF0-E822-4DE0-887F-771B135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121926"/>
            <a:ext cx="6259929" cy="857250"/>
          </a:xfrm>
        </p:spPr>
        <p:txBody>
          <a:bodyPr/>
          <a:lstStyle/>
          <a:p>
            <a:r>
              <a:rPr lang="en-US" sz="3200" dirty="0"/>
              <a:t>Undesirable Results are Significant and Unreasonable Impacts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xmlns="" id="{E34A260A-49DE-4DCF-BED3-28229AA9512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17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228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</p:spPr>
        <p:txBody>
          <a:bodyPr/>
          <a:lstStyle/>
          <a:p>
            <a:r>
              <a:rPr lang="en-US" dirty="0"/>
              <a:t>Minimum Thresholds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2061274" y="1303240"/>
            <a:ext cx="6705536" cy="3203032"/>
          </a:xfrm>
        </p:spPr>
        <p:txBody>
          <a:bodyPr/>
          <a:lstStyle/>
          <a:p>
            <a:r>
              <a:rPr lang="en-US" dirty="0"/>
              <a:t>Point at which undesirable results may begin to occur</a:t>
            </a:r>
          </a:p>
          <a:p>
            <a:r>
              <a:rPr lang="en-US" dirty="0"/>
              <a:t>The lowest the basin can go at this monitoring point without something significant and unreasonable happening to groundwater</a:t>
            </a:r>
          </a:p>
          <a:p>
            <a:r>
              <a:rPr lang="en-US" dirty="0"/>
              <a:t>Quantitative thresholds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28007040-9BD1-4BEA-B768-26B5EFE7B82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18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637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1926"/>
            <a:ext cx="6705536" cy="857250"/>
          </a:xfrm>
        </p:spPr>
        <p:txBody>
          <a:bodyPr/>
          <a:lstStyle/>
          <a:p>
            <a:r>
              <a:rPr lang="en-US" sz="2700" dirty="0"/>
              <a:t>Measurable Objectives are 2040 targets that provide a buffer to prevent Undesirable Results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2061274" y="1303240"/>
            <a:ext cx="6705536" cy="3203032"/>
          </a:xfrm>
        </p:spPr>
        <p:txBody>
          <a:bodyPr/>
          <a:lstStyle/>
          <a:p>
            <a:r>
              <a:rPr lang="en-US" dirty="0"/>
              <a:t>Establish the high side of an operating margin that the basin will be managed to in order to prevent undesirable results (above the minimum thresholds)</a:t>
            </a:r>
          </a:p>
          <a:p>
            <a:r>
              <a:rPr lang="en-US" dirty="0"/>
              <a:t>Quantitative targets</a:t>
            </a:r>
          </a:p>
          <a:p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73B96A3E-32A1-40F2-8CE2-1C401B0A7D9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19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994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5441" y="109381"/>
            <a:ext cx="6130040" cy="857250"/>
          </a:xfrm>
        </p:spPr>
        <p:txBody>
          <a:bodyPr/>
          <a:lstStyle/>
          <a:p>
            <a:r>
              <a:rPr lang="en-US" dirty="0"/>
              <a:t>What is the ESJ GWA?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2754891" cy="32030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Joint Powers Authority, established to complete a single Groundwater Sustainability Plan.</a:t>
            </a:r>
          </a:p>
          <a:p>
            <a:pPr marL="0" indent="0">
              <a:buNone/>
            </a:pPr>
            <a:r>
              <a:rPr lang="en-US" sz="2400" dirty="0"/>
              <a:t>Includes 17 GSAs in the Eastern San Joaquin Subbasin.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F2B760-60C9-4CFF-ACB6-FF690081D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15" y="1429153"/>
            <a:ext cx="3827483" cy="3331106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C74960BE-4C30-461D-A1DA-9438FF3A920E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830627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155793"/>
            <a:ext cx="5949245" cy="857250"/>
          </a:xfrm>
        </p:spPr>
        <p:txBody>
          <a:bodyPr/>
          <a:lstStyle/>
          <a:p>
            <a:r>
              <a:rPr lang="en-US" sz="2800" dirty="0"/>
              <a:t>Interim Milestones are established to chart progress toward meeting objectives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2061274" y="1303240"/>
            <a:ext cx="6705536" cy="32030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Interim Milestone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Interim Milestones are the 5 year targets for the Measurable Objective</a:t>
            </a:r>
            <a:br>
              <a:rPr lang="en-US" sz="1800" dirty="0"/>
            </a:b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Margin of Operational Flexibility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Margin of Operational Flexibility is the space between the measurable objective and the minimum threshold</a:t>
            </a:r>
          </a:p>
          <a:p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F437E1AA-42C3-4254-BBD3-F5967361A74E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20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3597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</p:spPr>
        <p:txBody>
          <a:bodyPr/>
          <a:lstStyle/>
          <a:p>
            <a:r>
              <a:rPr lang="en-US" dirty="0"/>
              <a:t>Monitoring Network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2061274" y="1303240"/>
            <a:ext cx="6705536" cy="3203032"/>
          </a:xfrm>
        </p:spPr>
        <p:txBody>
          <a:bodyPr/>
          <a:lstStyle/>
          <a:p>
            <a:r>
              <a:rPr lang="en-US" dirty="0"/>
              <a:t>Is used to monitor for conditions that would cause undesirable results</a:t>
            </a:r>
          </a:p>
          <a:p>
            <a:r>
              <a:rPr lang="en-US" dirty="0"/>
              <a:t>Must address the six sustainability indicators</a:t>
            </a:r>
          </a:p>
          <a:p>
            <a:r>
              <a:rPr lang="en-US" dirty="0"/>
              <a:t>Adequate spatial and temporal coverage for each primary aquifer</a:t>
            </a:r>
          </a:p>
          <a:p>
            <a:r>
              <a:rPr lang="en-US" dirty="0"/>
              <a:t>Need minimum thresholds and measurable objectives for each monitoring point used in the network</a:t>
            </a:r>
          </a:p>
          <a:p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F1929C-287D-4D5E-9D01-A13907C45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2" t="5989" r="22597" b="17713"/>
          <a:stretch/>
        </p:blipFill>
        <p:spPr bwMode="auto">
          <a:xfrm>
            <a:off x="189198" y="1223230"/>
            <a:ext cx="1780018" cy="36918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6B988D7D-93DE-4DDC-94EB-91345E85B63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21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682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GSP Topics &amp; Project Schedule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D1D8169E-E2F5-4F90-A4D5-BB08CAAF1A7B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3</a:t>
            </a:fld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F98D84-8CB0-4E29-BC83-1C80A4C6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8" y="1239138"/>
            <a:ext cx="8792103" cy="378243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0F0D2CF-1389-484D-A9D0-D5142AAE918B}"/>
              </a:ext>
            </a:extLst>
          </p:cNvPr>
          <p:cNvSpPr/>
          <p:nvPr/>
        </p:nvSpPr>
        <p:spPr>
          <a:xfrm>
            <a:off x="5795553" y="1623875"/>
            <a:ext cx="2973977" cy="54483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       GSP Topics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       GSP Finalization Elements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ADC6CA-D99A-48F4-868E-2D9B7380A9E8}"/>
              </a:ext>
            </a:extLst>
          </p:cNvPr>
          <p:cNvSpPr/>
          <p:nvPr/>
        </p:nvSpPr>
        <p:spPr>
          <a:xfrm>
            <a:off x="5952309" y="1694092"/>
            <a:ext cx="230777" cy="161109"/>
          </a:xfrm>
          <a:prstGeom prst="rect">
            <a:avLst/>
          </a:prstGeom>
          <a:solidFill>
            <a:srgbClr val="AE591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A8D3CD-710F-4EDE-B204-C3A6CF7D2AA2}"/>
              </a:ext>
            </a:extLst>
          </p:cNvPr>
          <p:cNvSpPr/>
          <p:nvPr/>
        </p:nvSpPr>
        <p:spPr>
          <a:xfrm>
            <a:off x="5952309" y="1938813"/>
            <a:ext cx="230777" cy="1611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782831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Coordination &amp;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1536464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561" y="109533"/>
            <a:ext cx="4566066" cy="857250"/>
          </a:xfrm>
        </p:spPr>
        <p:txBody>
          <a:bodyPr/>
          <a:lstStyle/>
          <a:p>
            <a:r>
              <a:rPr lang="en-US" dirty="0"/>
              <a:t>How to Get Involved?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A532E446-FCDF-4E7D-AE68-14E53F8E8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545200"/>
              </p:ext>
            </p:extLst>
          </p:nvPr>
        </p:nvGraphicFramePr>
        <p:xfrm>
          <a:off x="2662517" y="1295399"/>
          <a:ext cx="6185269" cy="357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6135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Stay Informed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CFBBE270-AAC7-4813-A8D8-679181A53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524953"/>
              </p:ext>
            </p:extLst>
          </p:nvPr>
        </p:nvGraphicFramePr>
        <p:xfrm>
          <a:off x="122349" y="1088264"/>
          <a:ext cx="8950817" cy="387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0611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Toolkit (May)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72375" y="1248339"/>
            <a:ext cx="6312326" cy="32030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Announcement article for use on websites and in communications materials (newsletters, electronic communications, etc.)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Social media calendar (Facebook and Twitter content to share announcement, direct people to ESJ GWA website and notifications about meetings)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Public meeting newsletter file for distribution (anticipated end of May/early June)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344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Formation: Timeline and Approach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F3E5B611-A918-4E3E-AFC2-DF33D5410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525053"/>
              </p:ext>
            </p:extLst>
          </p:nvPr>
        </p:nvGraphicFramePr>
        <p:xfrm>
          <a:off x="564204" y="1013099"/>
          <a:ext cx="8015591" cy="420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10819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eWIthD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17094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947589"/>
            <a:ext cx="8453804" cy="857250"/>
          </a:xfrm>
        </p:spPr>
        <p:txBody>
          <a:bodyPr/>
          <a:lstStyle/>
          <a:p>
            <a:r>
              <a:rPr lang="en-US" sz="3600" dirty="0"/>
              <a:t>Technical Development of GSP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5A218E53-2A16-4D07-976A-39DA0877B2C1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898352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inMaster">
  <a:themeElements>
    <a:clrScheme name="ESJGWA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D70B3"/>
      </a:accent1>
      <a:accent2>
        <a:srgbClr val="42AAF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</TotalTime>
  <Words>729</Words>
  <Application>Microsoft Office PowerPoint</Application>
  <PresentationFormat>On-screen Show (16:9)</PresentationFormat>
  <Paragraphs>138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Helvetica Neue</vt:lpstr>
      <vt:lpstr>Helvetica Neue Medium</vt:lpstr>
      <vt:lpstr>MainMaster</vt:lpstr>
      <vt:lpstr>Materials for GSA Outreach May 2018</vt:lpstr>
      <vt:lpstr>What is the ESJ GWA?</vt:lpstr>
      <vt:lpstr>GSP Topics &amp; Project Schedule</vt:lpstr>
      <vt:lpstr>Coordination &amp; Collaboration</vt:lpstr>
      <vt:lpstr>How to Get Involved?</vt:lpstr>
      <vt:lpstr>Ways to Stay Informed</vt:lpstr>
      <vt:lpstr>Content Toolkit (May)</vt:lpstr>
      <vt:lpstr>Formation: Timeline and Approach</vt:lpstr>
      <vt:lpstr>Technical Development of GSP</vt:lpstr>
      <vt:lpstr>Next Steps for within GSP Development Process</vt:lpstr>
      <vt:lpstr>Six “Sustainability Indicators” -  Categories of Negative Groundwater-Related Impacts </vt:lpstr>
      <vt:lpstr>Next Up…</vt:lpstr>
      <vt:lpstr>Glossary of Terms</vt:lpstr>
      <vt:lpstr>Understanding Key Terminology is Important</vt:lpstr>
      <vt:lpstr>Let’s Talk Terminology</vt:lpstr>
      <vt:lpstr>Undesirable Results are Significant and Unreasonable Impacts</vt:lpstr>
      <vt:lpstr>Undesirable Results are Significant and Unreasonable Impacts</vt:lpstr>
      <vt:lpstr>Minimum Thresholds</vt:lpstr>
      <vt:lpstr>Measurable Objectives are 2040 targets that provide a buffer to prevent Undesirable Results</vt:lpstr>
      <vt:lpstr>Interim Milestones are established to chart progress toward meeting objectives</vt:lpstr>
      <vt:lpstr>Monitoring Network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Barney, Danielle</cp:lastModifiedBy>
  <cp:revision>183</cp:revision>
  <dcterms:modified xsi:type="dcterms:W3CDTF">2018-06-08T22:52:05Z</dcterms:modified>
</cp:coreProperties>
</file>